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F49577-6F48-4B05-895D-67A9E9DEFA29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090763-DE5C-4640-B12B-752E82B4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ipdive.com/member/mikey0042/media/13161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youtube.com/watch?v=bfb1hglzW_U&amp;feature=relat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Acquiring Movement Skill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Classification of Motor Skills and abilities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Externally paced Skill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Control of motor skill is determined by environment</a:t>
            </a:r>
          </a:p>
          <a:p>
            <a:r>
              <a:rPr lang="en-GB" dirty="0" smtClean="0"/>
              <a:t>Therefore normally an open skill with performer reacting to opponent </a:t>
            </a:r>
          </a:p>
          <a:p>
            <a:endParaRPr lang="en-GB" dirty="0" smtClean="0"/>
          </a:p>
          <a:p>
            <a:r>
              <a:rPr lang="en-GB" dirty="0" smtClean="0"/>
              <a:t>E.g.,   Receiving a pass in football, windsurfing. Receiving a tennis serve.</a:t>
            </a:r>
            <a:endParaRPr lang="en-GB" dirty="0"/>
          </a:p>
        </p:txBody>
      </p:sp>
      <p:pic>
        <p:nvPicPr>
          <p:cNvPr id="5122" name="Picture 2" descr="N:\My Pictures\AMS\externally pac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2600325"/>
            <a:ext cx="3619500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difficulty </a:t>
            </a:r>
            <a:r>
              <a:rPr lang="en-GB" b="1" dirty="0" smtClean="0"/>
              <a:t>Simple- Complex </a:t>
            </a:r>
            <a:r>
              <a:rPr lang="en-GB" dirty="0" smtClean="0"/>
              <a:t>Continuum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term sub routines.</a:t>
            </a:r>
          </a:p>
          <a:p>
            <a:endParaRPr lang="en-GB" dirty="0" smtClean="0"/>
          </a:p>
          <a:p>
            <a:r>
              <a:rPr lang="en-GB" dirty="0" smtClean="0"/>
              <a:t>Free style in swimming consist of leg kick, arm action, breathing, body position.</a:t>
            </a:r>
          </a:p>
          <a:p>
            <a:r>
              <a:rPr lang="en-GB" dirty="0" smtClean="0"/>
              <a:t>These are sub routines that together make up motor skill.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Difficulty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Simple</a:t>
            </a:r>
          </a:p>
          <a:p>
            <a:r>
              <a:rPr lang="en-GB" dirty="0" smtClean="0"/>
              <a:t>Small number of sub-routines-speed-timing, not critical.</a:t>
            </a:r>
          </a:p>
          <a:p>
            <a:r>
              <a:rPr lang="en-GB" dirty="0" smtClean="0"/>
              <a:t>Little information to process and few decisions to make</a:t>
            </a:r>
          </a:p>
          <a:p>
            <a:r>
              <a:rPr lang="en-GB" dirty="0" smtClean="0"/>
              <a:t>Use of feedback not significant</a:t>
            </a:r>
          </a:p>
          <a:p>
            <a:endParaRPr lang="en-GB" dirty="0" smtClean="0"/>
          </a:p>
          <a:p>
            <a:r>
              <a:rPr lang="en-GB" dirty="0" smtClean="0"/>
              <a:t>Swimming, cycling</a:t>
            </a:r>
            <a:endParaRPr lang="en-GB" dirty="0"/>
          </a:p>
        </p:txBody>
      </p:sp>
      <p:pic>
        <p:nvPicPr>
          <p:cNvPr id="1026" name="Picture 2" descr="N:\My Pictures\AMS\gross sw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42862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Complex Skill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Performers have a high perceptual load with many decision to be made.</a:t>
            </a:r>
          </a:p>
          <a:p>
            <a:r>
              <a:rPr lang="en-GB" dirty="0" smtClean="0"/>
              <a:t>Skill has many sub-routines that when linked together speed and timing are crucial.</a:t>
            </a:r>
          </a:p>
          <a:p>
            <a:r>
              <a:rPr lang="en-GB" dirty="0" smtClean="0"/>
              <a:t>Somersault, gymnastics, tennis serve.</a:t>
            </a:r>
            <a:endParaRPr lang="en-GB" dirty="0"/>
          </a:p>
        </p:txBody>
      </p:sp>
      <p:pic>
        <p:nvPicPr>
          <p:cNvPr id="2050" name="Picture 2" descr="N:\My Pictures\AMS\serial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230" y="692696"/>
            <a:ext cx="3455370" cy="600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Organisational Low-High Continuum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 organisation</a:t>
            </a:r>
          </a:p>
          <a:p>
            <a:r>
              <a:rPr lang="en-GB" dirty="0" smtClean="0"/>
              <a:t>Made up of subroutines which are easily separated and practiced alone.</a:t>
            </a:r>
          </a:p>
          <a:p>
            <a:endParaRPr lang="en-GB" dirty="0" smtClean="0"/>
          </a:p>
          <a:p>
            <a:r>
              <a:rPr lang="en-GB" dirty="0" smtClean="0"/>
              <a:t>Gymnastics, trampoline, swimming stroke.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6146" name="Picture 2" descr="N:\My Pictures\AMS\ser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766822"/>
            <a:ext cx="4572000" cy="6091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Sub-routines are very closely linked and difficult to separate without disrupting the skill.</a:t>
            </a:r>
          </a:p>
          <a:p>
            <a:r>
              <a:rPr lang="en-GB" dirty="0" smtClean="0"/>
              <a:t>Practiced as a whole skill</a:t>
            </a:r>
          </a:p>
          <a:p>
            <a:endParaRPr lang="en-GB" dirty="0" smtClean="0"/>
          </a:p>
          <a:p>
            <a:r>
              <a:rPr lang="en-GB" dirty="0" smtClean="0"/>
              <a:t>Golf swing</a:t>
            </a:r>
          </a:p>
          <a:p>
            <a:r>
              <a:rPr lang="en-GB" dirty="0" smtClean="0"/>
              <a:t>Kicking a ball</a:t>
            </a:r>
            <a:endParaRPr lang="en-GB" dirty="0"/>
          </a:p>
        </p:txBody>
      </p:sp>
      <p:pic>
        <p:nvPicPr>
          <p:cNvPr id="7170" name="Picture 2" descr="N:\My Pictures\AMS\high organis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5466" y="3573016"/>
            <a:ext cx="4948534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Objective: know the classifications of skill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Muscular involvement Gross-fine</a:t>
            </a:r>
          </a:p>
          <a:p>
            <a:r>
              <a:rPr lang="en-GB" dirty="0" smtClean="0"/>
              <a:t>Environmental  Open-closed</a:t>
            </a:r>
          </a:p>
          <a:p>
            <a:r>
              <a:rPr lang="en-GB" dirty="0" smtClean="0"/>
              <a:t>Continuity (discrete, serial, continuous)</a:t>
            </a:r>
          </a:p>
          <a:p>
            <a:r>
              <a:rPr lang="en-GB" dirty="0" smtClean="0"/>
              <a:t>Pacing (self paced, external paced)</a:t>
            </a:r>
          </a:p>
          <a:p>
            <a:r>
              <a:rPr lang="en-GB" dirty="0" smtClean="0"/>
              <a:t>Difficulty (simple-complex)</a:t>
            </a:r>
          </a:p>
          <a:p>
            <a:r>
              <a:rPr lang="en-GB" dirty="0" smtClean="0"/>
              <a:t>Organisational (low high)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are concerned with how environmental conditions affect the movement skill. </a:t>
            </a:r>
          </a:p>
          <a:p>
            <a:r>
              <a:rPr lang="en-GB" dirty="0" smtClean="0"/>
              <a:t>Taking into account surroundings, team mates, opponents.  This can also be weather.</a:t>
            </a:r>
          </a:p>
          <a:p>
            <a:r>
              <a:rPr lang="en-GB" dirty="0" smtClean="0"/>
              <a:t>So take the actions and place them on the continuum.  </a:t>
            </a:r>
          </a:p>
          <a:p>
            <a:r>
              <a:rPr lang="en-GB" dirty="0" smtClean="0"/>
              <a:t>Remember to justify why you have places them where you have.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899592" y="1340768"/>
            <a:ext cx="6912768" cy="1539552"/>
          </a:xfrm>
          <a:prstGeom prst="wedgeRoundRectCallout">
            <a:avLst>
              <a:gd name="adj1" fmla="val -20833"/>
              <a:gd name="adj2" fmla="val 46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OPEN                                                          CLOSED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35696" y="2420888"/>
            <a:ext cx="4608512" cy="158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N:\My Pictures\AMS\George_Ford1_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924944"/>
            <a:ext cx="2915816" cy="3933056"/>
          </a:xfrm>
          <a:prstGeom prst="rect">
            <a:avLst/>
          </a:prstGeom>
          <a:noFill/>
        </p:spPr>
      </p:pic>
      <p:sp>
        <p:nvSpPr>
          <p:cNvPr id="9" name="Rounded Rectangular Callout 8"/>
          <p:cNvSpPr/>
          <p:nvPr/>
        </p:nvSpPr>
        <p:spPr>
          <a:xfrm>
            <a:off x="6228184" y="6281936"/>
            <a:ext cx="2915816" cy="576064"/>
          </a:xfrm>
          <a:prstGeom prst="wedgeRoundRectCallout">
            <a:avLst>
              <a:gd name="adj1" fmla="val -20833"/>
              <a:gd name="adj2" fmla="val 446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PASSING IN RUGBY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Criteria for Environmental Influence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Open Skill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Closed Skill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Involves motor skills affected by environment </a:t>
            </a:r>
          </a:p>
          <a:p>
            <a:r>
              <a:rPr lang="en-GB" dirty="0" smtClean="0"/>
              <a:t>Perceptual and involve decision making</a:t>
            </a:r>
          </a:p>
          <a:p>
            <a:r>
              <a:rPr lang="en-GB" dirty="0" smtClean="0"/>
              <a:t>(adaptations and variations)</a:t>
            </a:r>
          </a:p>
          <a:p>
            <a:r>
              <a:rPr lang="en-GB" dirty="0" smtClean="0"/>
              <a:t>Externally paced in an unpredictable environment.</a:t>
            </a:r>
          </a:p>
          <a:p>
            <a:r>
              <a:rPr lang="en-GB" dirty="0" smtClean="0"/>
              <a:t>E.g., Passing in rugby, receiving a ball in netball.</a:t>
            </a:r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Motor skill not affected by environment</a:t>
            </a:r>
          </a:p>
          <a:p>
            <a:r>
              <a:rPr lang="en-GB" dirty="0" smtClean="0"/>
              <a:t>Skill habitual-aim is to reproduce same technique model.</a:t>
            </a:r>
          </a:p>
          <a:p>
            <a:r>
              <a:rPr lang="en-GB" dirty="0" smtClean="0"/>
              <a:t>Self paced</a:t>
            </a:r>
          </a:p>
          <a:p>
            <a:r>
              <a:rPr lang="en-GB" dirty="0" smtClean="0"/>
              <a:t>Forward roll, gymnastics through vault, tennis serve.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 on page 9.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Justification for selection using the right terminology.</a:t>
            </a:r>
          </a:p>
          <a:p>
            <a:endParaRPr lang="en-GB" dirty="0" smtClean="0"/>
          </a:p>
          <a:p>
            <a:r>
              <a:rPr lang="en-GB" dirty="0" smtClean="0"/>
              <a:t>Ensure you are specific with example and justification.</a:t>
            </a:r>
          </a:p>
          <a:p>
            <a:endParaRPr lang="en-GB" dirty="0" smtClean="0"/>
          </a:p>
          <a:p>
            <a:r>
              <a:rPr lang="en-GB" dirty="0" smtClean="0"/>
              <a:t>If it’s vague you won’t get marks.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Continuity Continuum</a:t>
            </a:r>
            <a:br>
              <a:rPr lang="en-GB" dirty="0" smtClean="0"/>
            </a:br>
            <a:r>
              <a:rPr lang="en-GB" dirty="0" smtClean="0"/>
              <a:t>Discrete, serial, continuous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Discrete Skill</a:t>
            </a:r>
          </a:p>
          <a:p>
            <a:r>
              <a:rPr lang="en-GB" dirty="0" smtClean="0"/>
              <a:t>Motor skill that has a clear start and finish.</a:t>
            </a:r>
          </a:p>
          <a:p>
            <a:r>
              <a:rPr lang="en-GB" dirty="0" smtClean="0"/>
              <a:t>To be repeated it must start again, (single brief skill)</a:t>
            </a:r>
          </a:p>
          <a:p>
            <a:endParaRPr lang="en-GB" dirty="0" smtClean="0"/>
          </a:p>
          <a:p>
            <a:r>
              <a:rPr lang="en-GB" dirty="0" smtClean="0"/>
              <a:t>E.g.,……..</a:t>
            </a:r>
          </a:p>
          <a:p>
            <a:endParaRPr lang="en-GB" dirty="0"/>
          </a:p>
        </p:txBody>
      </p:sp>
      <p:pic>
        <p:nvPicPr>
          <p:cNvPr id="1026" name="Picture 2" descr="N:\My Pictures\AMS\discre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429000"/>
            <a:ext cx="2218258" cy="3205088"/>
          </a:xfrm>
          <a:prstGeom prst="rect">
            <a:avLst/>
          </a:prstGeom>
          <a:noFill/>
        </p:spPr>
      </p:pic>
      <p:pic>
        <p:nvPicPr>
          <p:cNvPr id="1027" name="Picture 3" descr="N:\My Pictures\AMS\discrete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7988" y="3212976"/>
            <a:ext cx="3546012" cy="3645024"/>
          </a:xfrm>
          <a:prstGeom prst="rect">
            <a:avLst/>
          </a:prstGeom>
          <a:noFill/>
        </p:spPr>
      </p:pic>
      <p:pic>
        <p:nvPicPr>
          <p:cNvPr id="1028" name="Picture 4" descr="N:\My Pictures\AMS\discrete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1947" y="3068960"/>
            <a:ext cx="5052053" cy="3789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Serial Skill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motor skill that has a number of discrete skills put together in a set order to make the sequence.</a:t>
            </a:r>
          </a:p>
          <a:p>
            <a:endParaRPr lang="en-GB" dirty="0" smtClean="0"/>
          </a:p>
          <a:p>
            <a:r>
              <a:rPr lang="en-GB" dirty="0" smtClean="0"/>
              <a:t>What example can you think of?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N:\My Pictures\AMS\seri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7" y="3357061"/>
            <a:ext cx="2627784" cy="3500940"/>
          </a:xfrm>
          <a:prstGeom prst="rect">
            <a:avLst/>
          </a:prstGeom>
          <a:noFill/>
        </p:spPr>
      </p:pic>
      <p:pic>
        <p:nvPicPr>
          <p:cNvPr id="2051" name="Picture 3" descr="N:\My Pictures\AMS\serial 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418432"/>
            <a:ext cx="2699792" cy="4439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Motor skill with no definite beginning or end</a:t>
            </a:r>
          </a:p>
          <a:p>
            <a:r>
              <a:rPr lang="en-GB" dirty="0" smtClean="0"/>
              <a:t>End of one cycle of movement is start of next. </a:t>
            </a:r>
          </a:p>
          <a:p>
            <a:r>
              <a:rPr lang="en-GB" dirty="0" smtClean="0"/>
              <a:t>Movement to be repeated several times to mean anything.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E.G.,………….</a:t>
            </a:r>
            <a:endParaRPr lang="en-GB" dirty="0"/>
          </a:p>
        </p:txBody>
      </p:sp>
      <p:pic>
        <p:nvPicPr>
          <p:cNvPr id="3074" name="Picture 2" descr="N:\My Pictures\AMS\continuo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165348"/>
            <a:ext cx="3059832" cy="2692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Pacing Continuum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Self paced- Externally paced.</a:t>
            </a:r>
          </a:p>
          <a:p>
            <a:endParaRPr lang="en-GB" dirty="0" smtClean="0"/>
          </a:p>
          <a:p>
            <a:r>
              <a:rPr lang="en-GB" dirty="0" smtClean="0"/>
              <a:t>Self paced decided when to start the movement and the rate in which it is carried out.</a:t>
            </a:r>
          </a:p>
          <a:p>
            <a:r>
              <a:rPr lang="en-GB" dirty="0" smtClean="0"/>
              <a:t>Normally closed skill.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E.g.,</a:t>
            </a:r>
            <a:endParaRPr lang="en-GB" dirty="0"/>
          </a:p>
        </p:txBody>
      </p:sp>
      <p:pic>
        <p:nvPicPr>
          <p:cNvPr id="4098" name="Picture 2" descr="N:\My Pictures\AMS\Jonny self pac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9" y="3678337"/>
            <a:ext cx="2339752" cy="3179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</TotalTime>
  <Words>512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Acquiring Movement Skill</vt:lpstr>
      <vt:lpstr>Objective: know the classifications of skill</vt:lpstr>
      <vt:lpstr>Environmental </vt:lpstr>
      <vt:lpstr>Criteria for Environmental Influence</vt:lpstr>
      <vt:lpstr>Task on page 9. </vt:lpstr>
      <vt:lpstr>Continuity Continuum Discrete, serial, continuous  </vt:lpstr>
      <vt:lpstr>Serial Skill</vt:lpstr>
      <vt:lpstr>Continuous</vt:lpstr>
      <vt:lpstr>Pacing Continuum</vt:lpstr>
      <vt:lpstr>Externally paced Skill</vt:lpstr>
      <vt:lpstr>The difficulty Simple- Complex Continuum</vt:lpstr>
      <vt:lpstr>Difficulty</vt:lpstr>
      <vt:lpstr>Complex Skill </vt:lpstr>
      <vt:lpstr>Organisational Low-High Continuum</vt:lpstr>
      <vt:lpstr>High organisation</vt:lpstr>
    </vt:vector>
  </TitlesOfParts>
  <Company>BHASVIC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Acquiring Movement Skill</dc:title>
  <dc:creator>D.Ashleighmorris</dc:creator>
  <cp:lastModifiedBy>USER</cp:lastModifiedBy>
  <cp:revision>6</cp:revision>
  <dcterms:created xsi:type="dcterms:W3CDTF">2011-06-29T07:54:46Z</dcterms:created>
  <dcterms:modified xsi:type="dcterms:W3CDTF">2014-06-26T10:31:45Z</dcterms:modified>
</cp:coreProperties>
</file>