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9"/>
    <p:restoredTop sz="94631"/>
  </p:normalViewPr>
  <p:slideViewPr>
    <p:cSldViewPr snapToGrid="0" snapToObjects="1">
      <p:cViewPr varScale="1">
        <p:scale>
          <a:sx n="70" d="100"/>
          <a:sy n="70" d="100"/>
        </p:scale>
        <p:origin x="19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90B29-A2EB-410B-810C-1DA845A5514B}" type="doc">
      <dgm:prSet loTypeId="urn:microsoft.com/office/officeart/2005/8/layout/radial3" loCatId="cycle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D5C52E9F-6484-449C-BF80-B68E5D3CB4B1}">
      <dgm:prSet phldrT="[Text]"/>
      <dgm:spPr/>
      <dgm:t>
        <a:bodyPr/>
        <a:lstStyle/>
        <a:p>
          <a:r>
            <a:rPr lang="en-GB" dirty="0" smtClean="0"/>
            <a:t>Psychological Theory Justification Topics</a:t>
          </a:r>
          <a:endParaRPr lang="en-GB" dirty="0"/>
        </a:p>
      </dgm:t>
    </dgm:pt>
    <dgm:pt modelId="{AA47DADC-DEE9-4C40-B646-7BE5ACE9B255}" type="parTrans" cxnId="{A7F45A11-FDD9-4CBC-B5C1-5764DAB9BC34}">
      <dgm:prSet/>
      <dgm:spPr/>
      <dgm:t>
        <a:bodyPr/>
        <a:lstStyle/>
        <a:p>
          <a:endParaRPr lang="en-GB"/>
        </a:p>
      </dgm:t>
    </dgm:pt>
    <dgm:pt modelId="{84BB94B5-CD7B-45C5-9C90-949F383257A3}" type="sibTrans" cxnId="{A7F45A11-FDD9-4CBC-B5C1-5764DAB9BC34}">
      <dgm:prSet/>
      <dgm:spPr/>
      <dgm:t>
        <a:bodyPr/>
        <a:lstStyle/>
        <a:p>
          <a:endParaRPr lang="en-GB"/>
        </a:p>
      </dgm:t>
    </dgm:pt>
    <dgm:pt modelId="{5D289111-B081-47FE-9236-F65E6E877CC1}">
      <dgm:prSet phldrT="[Text]"/>
      <dgm:spPr/>
      <dgm:t>
        <a:bodyPr/>
        <a:lstStyle/>
        <a:p>
          <a:r>
            <a:rPr lang="en-GB" b="1" dirty="0" smtClean="0"/>
            <a:t>Task Analysis </a:t>
          </a:r>
          <a:r>
            <a:rPr lang="en-GB" dirty="0" smtClean="0"/>
            <a:t>(skill continuums)</a:t>
          </a:r>
          <a:endParaRPr lang="en-GB" dirty="0"/>
        </a:p>
      </dgm:t>
    </dgm:pt>
    <dgm:pt modelId="{CCBB8B2A-66D4-4EE8-917E-F066FB848CB3}" type="parTrans" cxnId="{1E6CF892-91D3-44D4-A4CE-442434F1B7FB}">
      <dgm:prSet/>
      <dgm:spPr/>
      <dgm:t>
        <a:bodyPr/>
        <a:lstStyle/>
        <a:p>
          <a:endParaRPr lang="en-GB"/>
        </a:p>
      </dgm:t>
    </dgm:pt>
    <dgm:pt modelId="{7F034638-A136-43AC-9293-BA81C7F4AA6A}" type="sibTrans" cxnId="{1E6CF892-91D3-44D4-A4CE-442434F1B7FB}">
      <dgm:prSet/>
      <dgm:spPr/>
      <dgm:t>
        <a:bodyPr/>
        <a:lstStyle/>
        <a:p>
          <a:endParaRPr lang="en-GB"/>
        </a:p>
      </dgm:t>
    </dgm:pt>
    <dgm:pt modelId="{AEF19CB8-3E3B-40D4-BFFD-905625EC2D34}">
      <dgm:prSet phldrT="[Text]"/>
      <dgm:spPr/>
      <dgm:t>
        <a:bodyPr/>
        <a:lstStyle/>
        <a:p>
          <a:r>
            <a:rPr lang="en-GB" b="1" dirty="0" smtClean="0"/>
            <a:t>Types and Methods of Practice </a:t>
          </a:r>
          <a:r>
            <a:rPr lang="en-GB" dirty="0" smtClean="0"/>
            <a:t>– What methods you used and why?</a:t>
          </a:r>
          <a:endParaRPr lang="en-GB" dirty="0"/>
        </a:p>
      </dgm:t>
    </dgm:pt>
    <dgm:pt modelId="{05FEBFC1-4327-4C26-8D10-72E6C0E1A09E}" type="parTrans" cxnId="{BAEA631B-568D-42B7-956E-4025CF889E3B}">
      <dgm:prSet/>
      <dgm:spPr/>
      <dgm:t>
        <a:bodyPr/>
        <a:lstStyle/>
        <a:p>
          <a:endParaRPr lang="en-GB"/>
        </a:p>
      </dgm:t>
    </dgm:pt>
    <dgm:pt modelId="{1F9E2CD0-76F0-408F-A3DA-9D8791EF2766}" type="sibTrans" cxnId="{BAEA631B-568D-42B7-956E-4025CF889E3B}">
      <dgm:prSet/>
      <dgm:spPr/>
      <dgm:t>
        <a:bodyPr/>
        <a:lstStyle/>
        <a:p>
          <a:endParaRPr lang="en-GB"/>
        </a:p>
      </dgm:t>
    </dgm:pt>
    <dgm:pt modelId="{96987EFB-8462-4102-851B-0015F9E78C8B}">
      <dgm:prSet phldrT="[Text]"/>
      <dgm:spPr/>
      <dgm:t>
        <a:bodyPr/>
        <a:lstStyle/>
        <a:p>
          <a:r>
            <a:rPr lang="en-GB" b="1" dirty="0" smtClean="0"/>
            <a:t>Transfer</a:t>
          </a:r>
          <a:r>
            <a:rPr lang="en-GB" dirty="0" smtClean="0"/>
            <a:t> – have you encouraged it? How?</a:t>
          </a:r>
          <a:endParaRPr lang="en-GB" dirty="0"/>
        </a:p>
      </dgm:t>
    </dgm:pt>
    <dgm:pt modelId="{0934B2B7-F510-4988-A6E9-43368B3FDE95}" type="parTrans" cxnId="{0A332956-DB26-4DAF-ABA4-B4C693622DCC}">
      <dgm:prSet/>
      <dgm:spPr/>
      <dgm:t>
        <a:bodyPr/>
        <a:lstStyle/>
        <a:p>
          <a:endParaRPr lang="en-GB"/>
        </a:p>
      </dgm:t>
    </dgm:pt>
    <dgm:pt modelId="{DAD04A84-E537-46D3-8258-5FCBAFD474A0}" type="sibTrans" cxnId="{0A332956-DB26-4DAF-ABA4-B4C693622DCC}">
      <dgm:prSet/>
      <dgm:spPr/>
      <dgm:t>
        <a:bodyPr/>
        <a:lstStyle/>
        <a:p>
          <a:endParaRPr lang="en-GB"/>
        </a:p>
      </dgm:t>
    </dgm:pt>
    <dgm:pt modelId="{1AFC1B7B-EC1D-45E9-B811-787BBBF1E3E5}">
      <dgm:prSet phldrT="[Text]"/>
      <dgm:spPr/>
      <dgm:t>
        <a:bodyPr/>
        <a:lstStyle/>
        <a:p>
          <a:r>
            <a:rPr lang="en-GB" b="1" dirty="0" smtClean="0"/>
            <a:t>Theories of Learning </a:t>
          </a:r>
          <a:r>
            <a:rPr lang="en-GB" dirty="0" smtClean="0"/>
            <a:t>– did you use any? Why? </a:t>
          </a:r>
          <a:endParaRPr lang="en-GB" dirty="0"/>
        </a:p>
      </dgm:t>
    </dgm:pt>
    <dgm:pt modelId="{A4F090BF-48DD-4676-9E6C-4C30DE8E079D}" type="parTrans" cxnId="{4BFF6206-7D0F-4BE2-B4B7-E352BECF34DD}">
      <dgm:prSet/>
      <dgm:spPr/>
      <dgm:t>
        <a:bodyPr/>
        <a:lstStyle/>
        <a:p>
          <a:endParaRPr lang="en-GB"/>
        </a:p>
      </dgm:t>
    </dgm:pt>
    <dgm:pt modelId="{D02D929F-C330-40E3-ADEE-6281FAADFDEC}" type="sibTrans" cxnId="{4BFF6206-7D0F-4BE2-B4B7-E352BECF34DD}">
      <dgm:prSet/>
      <dgm:spPr/>
      <dgm:t>
        <a:bodyPr/>
        <a:lstStyle/>
        <a:p>
          <a:endParaRPr lang="en-GB"/>
        </a:p>
      </dgm:t>
    </dgm:pt>
    <dgm:pt modelId="{A02A9400-3F9C-47A3-A0CF-84B21BB13F61}">
      <dgm:prSet phldrT="[Text]"/>
      <dgm:spPr/>
      <dgm:t>
        <a:bodyPr/>
        <a:lstStyle/>
        <a:p>
          <a:r>
            <a:rPr lang="en-GB" b="1" dirty="0" smtClean="0"/>
            <a:t>Guidance</a:t>
          </a:r>
          <a:r>
            <a:rPr lang="en-GB" dirty="0" smtClean="0"/>
            <a:t> – have you used any? Why?</a:t>
          </a:r>
          <a:endParaRPr lang="en-GB" dirty="0"/>
        </a:p>
      </dgm:t>
    </dgm:pt>
    <dgm:pt modelId="{DFB22717-3E56-4013-9448-1AF6D01B03D1}" type="parTrans" cxnId="{09117219-64BE-4D30-9D21-7FA37AC858CC}">
      <dgm:prSet/>
      <dgm:spPr/>
      <dgm:t>
        <a:bodyPr/>
        <a:lstStyle/>
        <a:p>
          <a:endParaRPr lang="en-GB"/>
        </a:p>
      </dgm:t>
    </dgm:pt>
    <dgm:pt modelId="{408673A7-309D-48DF-AD64-41D041267892}" type="sibTrans" cxnId="{09117219-64BE-4D30-9D21-7FA37AC858CC}">
      <dgm:prSet/>
      <dgm:spPr/>
      <dgm:t>
        <a:bodyPr/>
        <a:lstStyle/>
        <a:p>
          <a:endParaRPr lang="en-GB"/>
        </a:p>
      </dgm:t>
    </dgm:pt>
    <dgm:pt modelId="{A5FE19F4-7927-416E-BF14-933F4345F786}">
      <dgm:prSet phldrT="[Text]"/>
      <dgm:spPr/>
      <dgm:t>
        <a:bodyPr/>
        <a:lstStyle/>
        <a:p>
          <a:r>
            <a:rPr lang="en-GB" dirty="0" smtClean="0"/>
            <a:t>Individual differences – </a:t>
          </a:r>
          <a:r>
            <a:rPr lang="en-GB" b="1" dirty="0" smtClean="0"/>
            <a:t>Personality / Motivation </a:t>
          </a:r>
          <a:r>
            <a:rPr lang="en-GB" dirty="0" smtClean="0"/>
            <a:t>– How have or will these affect your training plan?</a:t>
          </a:r>
          <a:endParaRPr lang="en-GB" dirty="0"/>
        </a:p>
      </dgm:t>
    </dgm:pt>
    <dgm:pt modelId="{C726B42A-EDD9-4F5C-900C-80BA564D8DF1}" type="parTrans" cxnId="{48FD99D9-008C-4227-A917-222E11FEA187}">
      <dgm:prSet/>
      <dgm:spPr/>
      <dgm:t>
        <a:bodyPr/>
        <a:lstStyle/>
        <a:p>
          <a:endParaRPr lang="en-GB"/>
        </a:p>
      </dgm:t>
    </dgm:pt>
    <dgm:pt modelId="{D888B50A-659E-44DF-B814-4DA9D1856183}" type="sibTrans" cxnId="{48FD99D9-008C-4227-A917-222E11FEA187}">
      <dgm:prSet/>
      <dgm:spPr/>
      <dgm:t>
        <a:bodyPr/>
        <a:lstStyle/>
        <a:p>
          <a:endParaRPr lang="en-GB"/>
        </a:p>
      </dgm:t>
    </dgm:pt>
    <dgm:pt modelId="{2212994C-2363-4B1B-B7C8-CB96748B8DB1}">
      <dgm:prSet phldrT="[Text]"/>
      <dgm:spPr/>
      <dgm:t>
        <a:bodyPr/>
        <a:lstStyle/>
        <a:p>
          <a:r>
            <a:rPr lang="en-GB" b="1" dirty="0" smtClean="0"/>
            <a:t>Control of Arousal </a:t>
          </a:r>
          <a:r>
            <a:rPr lang="en-GB" dirty="0" smtClean="0"/>
            <a:t>– did you aim to get the athlete into the zone? Why?</a:t>
          </a:r>
          <a:endParaRPr lang="en-GB" dirty="0"/>
        </a:p>
      </dgm:t>
    </dgm:pt>
    <dgm:pt modelId="{3BC8F924-7752-45F6-904B-3B4E0701E569}" type="parTrans" cxnId="{150A41F5-0A8C-4201-95D1-029822228C2C}">
      <dgm:prSet/>
      <dgm:spPr/>
      <dgm:t>
        <a:bodyPr/>
        <a:lstStyle/>
        <a:p>
          <a:endParaRPr lang="en-GB"/>
        </a:p>
      </dgm:t>
    </dgm:pt>
    <dgm:pt modelId="{A7BB1C65-B7D4-43B8-A410-A366495F1D23}" type="sibTrans" cxnId="{150A41F5-0A8C-4201-95D1-029822228C2C}">
      <dgm:prSet/>
      <dgm:spPr/>
      <dgm:t>
        <a:bodyPr/>
        <a:lstStyle/>
        <a:p>
          <a:endParaRPr lang="en-GB"/>
        </a:p>
      </dgm:t>
    </dgm:pt>
    <dgm:pt modelId="{F201A79E-CBD6-477B-9947-755F81A346FA}">
      <dgm:prSet phldrT="[Text]"/>
      <dgm:spPr/>
      <dgm:t>
        <a:bodyPr/>
        <a:lstStyle/>
        <a:p>
          <a:r>
            <a:rPr lang="en-GB" dirty="0" smtClean="0"/>
            <a:t>How have you reduced </a:t>
          </a:r>
          <a:r>
            <a:rPr lang="en-GB" b="1" dirty="0" smtClean="0"/>
            <a:t>stress</a:t>
          </a:r>
          <a:r>
            <a:rPr lang="en-GB" dirty="0" smtClean="0"/>
            <a:t> levels for the performer? Somatic and cognitive? Why may this help the outcome?</a:t>
          </a:r>
          <a:endParaRPr lang="en-GB" dirty="0"/>
        </a:p>
      </dgm:t>
    </dgm:pt>
    <dgm:pt modelId="{208F0774-7F7C-4C8D-9FAF-7F500D7F92FC}" type="parTrans" cxnId="{1D624781-CB73-4C0C-8DD6-A0FF616AB48F}">
      <dgm:prSet/>
      <dgm:spPr/>
      <dgm:t>
        <a:bodyPr/>
        <a:lstStyle/>
        <a:p>
          <a:endParaRPr lang="en-GB"/>
        </a:p>
      </dgm:t>
    </dgm:pt>
    <dgm:pt modelId="{B3E51F51-FD09-4F6F-9D25-375B14BDF423}" type="sibTrans" cxnId="{1D624781-CB73-4C0C-8DD6-A0FF616AB48F}">
      <dgm:prSet/>
      <dgm:spPr/>
      <dgm:t>
        <a:bodyPr/>
        <a:lstStyle/>
        <a:p>
          <a:endParaRPr lang="en-GB"/>
        </a:p>
      </dgm:t>
    </dgm:pt>
    <dgm:pt modelId="{6CB7318C-13B6-4C59-A11C-D081F6E2E990}">
      <dgm:prSet phldrT="[Text]"/>
      <dgm:spPr/>
      <dgm:t>
        <a:bodyPr/>
        <a:lstStyle/>
        <a:p>
          <a:r>
            <a:rPr lang="en-GB" b="1" dirty="0" smtClean="0"/>
            <a:t>Social Facilitation </a:t>
          </a:r>
          <a:r>
            <a:rPr lang="en-GB" dirty="0" smtClean="0"/>
            <a:t>– any effects used or theories?</a:t>
          </a:r>
          <a:endParaRPr lang="en-GB" dirty="0"/>
        </a:p>
      </dgm:t>
    </dgm:pt>
    <dgm:pt modelId="{FD67BC5C-C424-4633-80B0-CDD35FC7354B}" type="parTrans" cxnId="{1E2107A7-F0FB-44A6-82B4-9FA6841F6477}">
      <dgm:prSet/>
      <dgm:spPr/>
      <dgm:t>
        <a:bodyPr/>
        <a:lstStyle/>
        <a:p>
          <a:endParaRPr lang="en-GB"/>
        </a:p>
      </dgm:t>
    </dgm:pt>
    <dgm:pt modelId="{E347646E-6BB0-495C-942B-9E374C16205F}" type="sibTrans" cxnId="{1E2107A7-F0FB-44A6-82B4-9FA6841F6477}">
      <dgm:prSet/>
      <dgm:spPr/>
      <dgm:t>
        <a:bodyPr/>
        <a:lstStyle/>
        <a:p>
          <a:endParaRPr lang="en-GB"/>
        </a:p>
      </dgm:t>
    </dgm:pt>
    <dgm:pt modelId="{01730B22-E94D-47E1-9EE3-C2185A14811F}">
      <dgm:prSet phldrT="[Text]"/>
      <dgm:spPr/>
      <dgm:t>
        <a:bodyPr/>
        <a:lstStyle/>
        <a:p>
          <a:r>
            <a:rPr lang="en-GB" b="1" dirty="0" smtClean="0"/>
            <a:t>Group Dynamics </a:t>
          </a:r>
          <a:r>
            <a:rPr lang="en-GB" dirty="0" smtClean="0"/>
            <a:t>– did you use any teamwork or group exercise? What may this encourage?</a:t>
          </a:r>
          <a:endParaRPr lang="en-GB" dirty="0"/>
        </a:p>
      </dgm:t>
    </dgm:pt>
    <dgm:pt modelId="{452EECCF-6525-4D92-8AF0-134270337AC5}" type="parTrans" cxnId="{1B182C18-DF69-4D4E-A307-C28501739BC5}">
      <dgm:prSet/>
      <dgm:spPr/>
      <dgm:t>
        <a:bodyPr/>
        <a:lstStyle/>
        <a:p>
          <a:endParaRPr lang="en-GB"/>
        </a:p>
      </dgm:t>
    </dgm:pt>
    <dgm:pt modelId="{02E090C3-7489-47F8-AF83-4D768F50B1B1}" type="sibTrans" cxnId="{1B182C18-DF69-4D4E-A307-C28501739BC5}">
      <dgm:prSet/>
      <dgm:spPr/>
      <dgm:t>
        <a:bodyPr/>
        <a:lstStyle/>
        <a:p>
          <a:endParaRPr lang="en-GB"/>
        </a:p>
      </dgm:t>
    </dgm:pt>
    <dgm:pt modelId="{A8E000A5-9C15-4C01-8128-CBAD385D7507}">
      <dgm:prSet phldrT="[Text]"/>
      <dgm:spPr/>
      <dgm:t>
        <a:bodyPr/>
        <a:lstStyle/>
        <a:p>
          <a:r>
            <a:rPr lang="en-GB" b="1" dirty="0" smtClean="0"/>
            <a:t>Goal Setting </a:t>
          </a:r>
          <a:r>
            <a:rPr lang="en-GB" dirty="0" smtClean="0"/>
            <a:t>– did you use this in any way? Why?</a:t>
          </a:r>
          <a:endParaRPr lang="en-GB" dirty="0"/>
        </a:p>
      </dgm:t>
    </dgm:pt>
    <dgm:pt modelId="{E8DB9E69-B9BA-4B50-A05C-6558E6A3DCC5}" type="parTrans" cxnId="{08567D35-DB48-4314-9D25-1F749F2208C1}">
      <dgm:prSet/>
      <dgm:spPr/>
      <dgm:t>
        <a:bodyPr/>
        <a:lstStyle/>
        <a:p>
          <a:endParaRPr lang="en-GB"/>
        </a:p>
      </dgm:t>
    </dgm:pt>
    <dgm:pt modelId="{68E6ECCE-4C70-4B02-A4DE-CB50E30C20B5}" type="sibTrans" cxnId="{08567D35-DB48-4314-9D25-1F749F2208C1}">
      <dgm:prSet/>
      <dgm:spPr/>
      <dgm:t>
        <a:bodyPr/>
        <a:lstStyle/>
        <a:p>
          <a:endParaRPr lang="en-GB"/>
        </a:p>
      </dgm:t>
    </dgm:pt>
    <dgm:pt modelId="{FC58B640-0292-43F9-B27B-29E6EEEDFC66}">
      <dgm:prSet phldrT="[Text]"/>
      <dgm:spPr/>
      <dgm:t>
        <a:bodyPr/>
        <a:lstStyle/>
        <a:p>
          <a:r>
            <a:rPr lang="en-GB" dirty="0" smtClean="0"/>
            <a:t>Confidence</a:t>
          </a:r>
          <a:endParaRPr lang="en-GB" dirty="0"/>
        </a:p>
      </dgm:t>
    </dgm:pt>
    <dgm:pt modelId="{8F0096BD-527D-4B0A-864B-353FC9D3FB16}" type="parTrans" cxnId="{C471E850-1204-463D-AF7B-4C6A808D3FBA}">
      <dgm:prSet/>
      <dgm:spPr/>
      <dgm:t>
        <a:bodyPr/>
        <a:lstStyle/>
        <a:p>
          <a:endParaRPr lang="en-US"/>
        </a:p>
      </dgm:t>
    </dgm:pt>
    <dgm:pt modelId="{97057EF3-04D5-4321-9A28-D77357323503}" type="sibTrans" cxnId="{C471E850-1204-463D-AF7B-4C6A808D3FBA}">
      <dgm:prSet/>
      <dgm:spPr/>
      <dgm:t>
        <a:bodyPr/>
        <a:lstStyle/>
        <a:p>
          <a:endParaRPr lang="en-US"/>
        </a:p>
      </dgm:t>
    </dgm:pt>
    <dgm:pt modelId="{21754CDA-27C7-4BD7-BAF6-B267BB9E1F64}">
      <dgm:prSet phldrT="[Text]"/>
      <dgm:spPr/>
      <dgm:t>
        <a:bodyPr/>
        <a:lstStyle/>
        <a:p>
          <a:r>
            <a:rPr lang="en-GB" dirty="0" smtClean="0"/>
            <a:t>Stress, Anxiety</a:t>
          </a:r>
          <a:endParaRPr lang="en-GB" dirty="0"/>
        </a:p>
      </dgm:t>
    </dgm:pt>
    <dgm:pt modelId="{87B84C20-7DC7-4132-8F22-E47A1BC807EF}" type="parTrans" cxnId="{76DE98C2-9711-42F5-8D50-2B160B010B7A}">
      <dgm:prSet/>
      <dgm:spPr/>
      <dgm:t>
        <a:bodyPr/>
        <a:lstStyle/>
        <a:p>
          <a:endParaRPr lang="en-US"/>
        </a:p>
      </dgm:t>
    </dgm:pt>
    <dgm:pt modelId="{B16BD756-F038-43A6-8BD5-B32F7D455365}" type="sibTrans" cxnId="{76DE98C2-9711-42F5-8D50-2B160B010B7A}">
      <dgm:prSet/>
      <dgm:spPr/>
      <dgm:t>
        <a:bodyPr/>
        <a:lstStyle/>
        <a:p>
          <a:endParaRPr lang="en-US"/>
        </a:p>
      </dgm:t>
    </dgm:pt>
    <dgm:pt modelId="{B2EEE8F5-6004-4324-9D63-6924AEDDF9F0}">
      <dgm:prSet phldrT="[Text]"/>
      <dgm:spPr/>
      <dgm:t>
        <a:bodyPr/>
        <a:lstStyle/>
        <a:p>
          <a:r>
            <a:rPr lang="en-GB" dirty="0" smtClean="0"/>
            <a:t>Leadership Theory</a:t>
          </a:r>
          <a:endParaRPr lang="en-GB" dirty="0"/>
        </a:p>
      </dgm:t>
    </dgm:pt>
    <dgm:pt modelId="{7331E898-652A-47C4-AEAD-DF2EC8233A4B}" type="parTrans" cxnId="{9FECBD56-0B26-48FC-AD1C-8AC2DB378BFE}">
      <dgm:prSet/>
      <dgm:spPr/>
      <dgm:t>
        <a:bodyPr/>
        <a:lstStyle/>
        <a:p>
          <a:endParaRPr lang="en-US"/>
        </a:p>
      </dgm:t>
    </dgm:pt>
    <dgm:pt modelId="{0889AC40-288D-4354-B85F-E57E8C48248B}" type="sibTrans" cxnId="{9FECBD56-0B26-48FC-AD1C-8AC2DB378BFE}">
      <dgm:prSet/>
      <dgm:spPr/>
      <dgm:t>
        <a:bodyPr/>
        <a:lstStyle/>
        <a:p>
          <a:endParaRPr lang="en-US"/>
        </a:p>
      </dgm:t>
    </dgm:pt>
    <dgm:pt modelId="{0D35EC55-A19D-4084-B874-3D996723D190}" type="pres">
      <dgm:prSet presAssocID="{6C490B29-A2EB-410B-810C-1DA845A551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2CD8E0-F089-4328-9C17-7C0F766E68E0}" type="pres">
      <dgm:prSet presAssocID="{6C490B29-A2EB-410B-810C-1DA845A5514B}" presName="radial" presStyleCnt="0">
        <dgm:presLayoutVars>
          <dgm:animLvl val="ctr"/>
        </dgm:presLayoutVars>
      </dgm:prSet>
      <dgm:spPr/>
    </dgm:pt>
    <dgm:pt modelId="{540A3E67-DAA7-4D51-9C05-CF78A18EE145}" type="pres">
      <dgm:prSet presAssocID="{D5C52E9F-6484-449C-BF80-B68E5D3CB4B1}" presName="centerShape" presStyleLbl="vennNode1" presStyleIdx="0" presStyleCnt="15"/>
      <dgm:spPr/>
      <dgm:t>
        <a:bodyPr/>
        <a:lstStyle/>
        <a:p>
          <a:endParaRPr lang="en-GB"/>
        </a:p>
      </dgm:t>
    </dgm:pt>
    <dgm:pt modelId="{2C07C5A2-8012-4D67-AE60-0F2BCD21304B}" type="pres">
      <dgm:prSet presAssocID="{5D289111-B081-47FE-9236-F65E6E877CC1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C026F3-0E5E-4EB0-B071-61C6895F710D}" type="pres">
      <dgm:prSet presAssocID="{AEF19CB8-3E3B-40D4-BFFD-905625EC2D34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BB7EE-C8B2-485B-9A38-9A6575B57235}" type="pres">
      <dgm:prSet presAssocID="{96987EFB-8462-4102-851B-0015F9E78C8B}" presName="node" presStyleLbl="venn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FB208-A42C-4BBE-AFCB-BF9026AC1479}" type="pres">
      <dgm:prSet presAssocID="{1AFC1B7B-EC1D-45E9-B811-787BBBF1E3E5}" presName="node" presStyleLbl="venn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BC3BCD-9CE5-4090-A974-8191946C228C}" type="pres">
      <dgm:prSet presAssocID="{FC58B640-0292-43F9-B27B-29E6EEEDFC66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19E58-D0AA-4F4B-9FD4-2C3C2B333525}" type="pres">
      <dgm:prSet presAssocID="{21754CDA-27C7-4BD7-BAF6-B267BB9E1F64}" presName="node" presStyleLbl="venn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39BF8-2402-417F-8560-162160688A48}" type="pres">
      <dgm:prSet presAssocID="{B2EEE8F5-6004-4324-9D63-6924AEDDF9F0}" presName="node" presStyleLbl="venn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FB0A8-E09B-458C-BB3E-78A5B7D9A60C}" type="pres">
      <dgm:prSet presAssocID="{A02A9400-3F9C-47A3-A0CF-84B21BB13F61}" presName="node" presStyleLbl="venn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C3E1D4-A6F0-4504-87A3-6400D99BFB1D}" type="pres">
      <dgm:prSet presAssocID="{A5FE19F4-7927-416E-BF14-933F4345F786}" presName="node" presStyleLbl="venn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249CB7-D35F-49A9-BCD6-672E835D0542}" type="pres">
      <dgm:prSet presAssocID="{2212994C-2363-4B1B-B7C8-CB96748B8DB1}" presName="node" presStyleLbl="venn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53B18E-6A9C-488F-A15F-34AA8B7D0BDE}" type="pres">
      <dgm:prSet presAssocID="{F201A79E-CBD6-477B-9947-755F81A346FA}" presName="node" presStyleLbl="venn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CAADBE-0925-4F3F-9956-4A34D29BD67E}" type="pres">
      <dgm:prSet presAssocID="{6CB7318C-13B6-4C59-A11C-D081F6E2E990}" presName="node" presStyleLbl="venn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2A90AE-7617-426A-AC6A-0DABBDE61263}" type="pres">
      <dgm:prSet presAssocID="{01730B22-E94D-47E1-9EE3-C2185A14811F}" presName="node" presStyleLbl="venn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589314-BCC6-4ACF-B196-16238A0765EE}" type="pres">
      <dgm:prSet presAssocID="{A8E000A5-9C15-4C01-8128-CBAD385D7507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E4C586-E734-FC4B-8AE5-6D8355795F27}" type="presOf" srcId="{FC58B640-0292-43F9-B27B-29E6EEEDFC66}" destId="{DABC3BCD-9CE5-4090-A974-8191946C228C}" srcOrd="0" destOrd="0" presId="urn:microsoft.com/office/officeart/2005/8/layout/radial3"/>
    <dgm:cxn modelId="{6DA3440D-49B2-E349-BFE1-7BF12C855829}" type="presOf" srcId="{A02A9400-3F9C-47A3-A0CF-84B21BB13F61}" destId="{B3EFB0A8-E09B-458C-BB3E-78A5B7D9A60C}" srcOrd="0" destOrd="0" presId="urn:microsoft.com/office/officeart/2005/8/layout/radial3"/>
    <dgm:cxn modelId="{0E298A9E-6B1B-9F4D-92B1-711786ADBD81}" type="presOf" srcId="{F201A79E-CBD6-477B-9947-755F81A346FA}" destId="{F053B18E-6A9C-488F-A15F-34AA8B7D0BDE}" srcOrd="0" destOrd="0" presId="urn:microsoft.com/office/officeart/2005/8/layout/radial3"/>
    <dgm:cxn modelId="{2A48DF4D-F685-1E44-964F-A879C7F6C7E1}" type="presOf" srcId="{01730B22-E94D-47E1-9EE3-C2185A14811F}" destId="{722A90AE-7617-426A-AC6A-0DABBDE61263}" srcOrd="0" destOrd="0" presId="urn:microsoft.com/office/officeart/2005/8/layout/radial3"/>
    <dgm:cxn modelId="{0A332956-DB26-4DAF-ABA4-B4C693622DCC}" srcId="{D5C52E9F-6484-449C-BF80-B68E5D3CB4B1}" destId="{96987EFB-8462-4102-851B-0015F9E78C8B}" srcOrd="2" destOrd="0" parTransId="{0934B2B7-F510-4988-A6E9-43368B3FDE95}" sibTransId="{DAD04A84-E537-46D3-8258-5FCBAFD474A0}"/>
    <dgm:cxn modelId="{A7F45A11-FDD9-4CBC-B5C1-5764DAB9BC34}" srcId="{6C490B29-A2EB-410B-810C-1DA845A5514B}" destId="{D5C52E9F-6484-449C-BF80-B68E5D3CB4B1}" srcOrd="0" destOrd="0" parTransId="{AA47DADC-DEE9-4C40-B646-7BE5ACE9B255}" sibTransId="{84BB94B5-CD7B-45C5-9C90-949F383257A3}"/>
    <dgm:cxn modelId="{1E2107A7-F0FB-44A6-82B4-9FA6841F6477}" srcId="{D5C52E9F-6484-449C-BF80-B68E5D3CB4B1}" destId="{6CB7318C-13B6-4C59-A11C-D081F6E2E990}" srcOrd="11" destOrd="0" parTransId="{FD67BC5C-C424-4633-80B0-CDD35FC7354B}" sibTransId="{E347646E-6BB0-495C-942B-9E374C16205F}"/>
    <dgm:cxn modelId="{D59F08C9-4C53-9E41-9694-9030E84FAA51}" type="presOf" srcId="{96987EFB-8462-4102-851B-0015F9E78C8B}" destId="{F73BB7EE-C8B2-485B-9A38-9A6575B57235}" srcOrd="0" destOrd="0" presId="urn:microsoft.com/office/officeart/2005/8/layout/radial3"/>
    <dgm:cxn modelId="{08567D35-DB48-4314-9D25-1F749F2208C1}" srcId="{D5C52E9F-6484-449C-BF80-B68E5D3CB4B1}" destId="{A8E000A5-9C15-4C01-8128-CBAD385D7507}" srcOrd="13" destOrd="0" parTransId="{E8DB9E69-B9BA-4B50-A05C-6558E6A3DCC5}" sibTransId="{68E6ECCE-4C70-4B02-A4DE-CB50E30C20B5}"/>
    <dgm:cxn modelId="{63A01132-5BCE-7B4F-B6AF-6814AB1B06BD}" type="presOf" srcId="{B2EEE8F5-6004-4324-9D63-6924AEDDF9F0}" destId="{01C39BF8-2402-417F-8560-162160688A48}" srcOrd="0" destOrd="0" presId="urn:microsoft.com/office/officeart/2005/8/layout/radial3"/>
    <dgm:cxn modelId="{0733322B-C698-1A46-A18E-9674F70EBBF7}" type="presOf" srcId="{A5FE19F4-7927-416E-BF14-933F4345F786}" destId="{4DC3E1D4-A6F0-4504-87A3-6400D99BFB1D}" srcOrd="0" destOrd="0" presId="urn:microsoft.com/office/officeart/2005/8/layout/radial3"/>
    <dgm:cxn modelId="{1D624781-CB73-4C0C-8DD6-A0FF616AB48F}" srcId="{D5C52E9F-6484-449C-BF80-B68E5D3CB4B1}" destId="{F201A79E-CBD6-477B-9947-755F81A346FA}" srcOrd="10" destOrd="0" parTransId="{208F0774-7F7C-4C8D-9FAF-7F500D7F92FC}" sibTransId="{B3E51F51-FD09-4F6F-9D25-375B14BDF423}"/>
    <dgm:cxn modelId="{DC562618-527C-0241-B5E9-1241301B700C}" type="presOf" srcId="{AEF19CB8-3E3B-40D4-BFFD-905625EC2D34}" destId="{0DC026F3-0E5E-4EB0-B071-61C6895F710D}" srcOrd="0" destOrd="0" presId="urn:microsoft.com/office/officeart/2005/8/layout/radial3"/>
    <dgm:cxn modelId="{C471E850-1204-463D-AF7B-4C6A808D3FBA}" srcId="{D5C52E9F-6484-449C-BF80-B68E5D3CB4B1}" destId="{FC58B640-0292-43F9-B27B-29E6EEEDFC66}" srcOrd="4" destOrd="0" parTransId="{8F0096BD-527D-4B0A-864B-353FC9D3FB16}" sibTransId="{97057EF3-04D5-4321-9A28-D77357323503}"/>
    <dgm:cxn modelId="{BAEA631B-568D-42B7-956E-4025CF889E3B}" srcId="{D5C52E9F-6484-449C-BF80-B68E5D3CB4B1}" destId="{AEF19CB8-3E3B-40D4-BFFD-905625EC2D34}" srcOrd="1" destOrd="0" parTransId="{05FEBFC1-4327-4C26-8D10-72E6C0E1A09E}" sibTransId="{1F9E2CD0-76F0-408F-A3DA-9D8791EF2766}"/>
    <dgm:cxn modelId="{D540328D-E936-454E-81DD-6717480E5EC8}" type="presOf" srcId="{6C490B29-A2EB-410B-810C-1DA845A5514B}" destId="{0D35EC55-A19D-4084-B874-3D996723D190}" srcOrd="0" destOrd="0" presId="urn:microsoft.com/office/officeart/2005/8/layout/radial3"/>
    <dgm:cxn modelId="{D00885E2-83B1-0749-97FD-C8E90AF6EE59}" type="presOf" srcId="{21754CDA-27C7-4BD7-BAF6-B267BB9E1F64}" destId="{01419E58-D0AA-4F4B-9FD4-2C3C2B333525}" srcOrd="0" destOrd="0" presId="urn:microsoft.com/office/officeart/2005/8/layout/radial3"/>
    <dgm:cxn modelId="{76DE98C2-9711-42F5-8D50-2B160B010B7A}" srcId="{D5C52E9F-6484-449C-BF80-B68E5D3CB4B1}" destId="{21754CDA-27C7-4BD7-BAF6-B267BB9E1F64}" srcOrd="5" destOrd="0" parTransId="{87B84C20-7DC7-4132-8F22-E47A1BC807EF}" sibTransId="{B16BD756-F038-43A6-8BD5-B32F7D455365}"/>
    <dgm:cxn modelId="{4BFF6206-7D0F-4BE2-B4B7-E352BECF34DD}" srcId="{D5C52E9F-6484-449C-BF80-B68E5D3CB4B1}" destId="{1AFC1B7B-EC1D-45E9-B811-787BBBF1E3E5}" srcOrd="3" destOrd="0" parTransId="{A4F090BF-48DD-4676-9E6C-4C30DE8E079D}" sibTransId="{D02D929F-C330-40E3-ADEE-6281FAADFDEC}"/>
    <dgm:cxn modelId="{939EB334-D88B-3A41-A674-84227D348B5A}" type="presOf" srcId="{1AFC1B7B-EC1D-45E9-B811-787BBBF1E3E5}" destId="{E2FFB208-A42C-4BBE-AFCB-BF9026AC1479}" srcOrd="0" destOrd="0" presId="urn:microsoft.com/office/officeart/2005/8/layout/radial3"/>
    <dgm:cxn modelId="{78CD504A-05C0-0547-9F31-448ED056E7FB}" type="presOf" srcId="{5D289111-B081-47FE-9236-F65E6E877CC1}" destId="{2C07C5A2-8012-4D67-AE60-0F2BCD21304B}" srcOrd="0" destOrd="0" presId="urn:microsoft.com/office/officeart/2005/8/layout/radial3"/>
    <dgm:cxn modelId="{1E6CF892-91D3-44D4-A4CE-442434F1B7FB}" srcId="{D5C52E9F-6484-449C-BF80-B68E5D3CB4B1}" destId="{5D289111-B081-47FE-9236-F65E6E877CC1}" srcOrd="0" destOrd="0" parTransId="{CCBB8B2A-66D4-4EE8-917E-F066FB848CB3}" sibTransId="{7F034638-A136-43AC-9293-BA81C7F4AA6A}"/>
    <dgm:cxn modelId="{150A41F5-0A8C-4201-95D1-029822228C2C}" srcId="{D5C52E9F-6484-449C-BF80-B68E5D3CB4B1}" destId="{2212994C-2363-4B1B-B7C8-CB96748B8DB1}" srcOrd="9" destOrd="0" parTransId="{3BC8F924-7752-45F6-904B-3B4E0701E569}" sibTransId="{A7BB1C65-B7D4-43B8-A410-A366495F1D23}"/>
    <dgm:cxn modelId="{1B182C18-DF69-4D4E-A307-C28501739BC5}" srcId="{D5C52E9F-6484-449C-BF80-B68E5D3CB4B1}" destId="{01730B22-E94D-47E1-9EE3-C2185A14811F}" srcOrd="12" destOrd="0" parTransId="{452EECCF-6525-4D92-8AF0-134270337AC5}" sibTransId="{02E090C3-7489-47F8-AF83-4D768F50B1B1}"/>
    <dgm:cxn modelId="{9FECBD56-0B26-48FC-AD1C-8AC2DB378BFE}" srcId="{D5C52E9F-6484-449C-BF80-B68E5D3CB4B1}" destId="{B2EEE8F5-6004-4324-9D63-6924AEDDF9F0}" srcOrd="6" destOrd="0" parTransId="{7331E898-652A-47C4-AEAD-DF2EC8233A4B}" sibTransId="{0889AC40-288D-4354-B85F-E57E8C48248B}"/>
    <dgm:cxn modelId="{20AF74E5-CEF9-FF47-B617-E434034BE324}" type="presOf" srcId="{D5C52E9F-6484-449C-BF80-B68E5D3CB4B1}" destId="{540A3E67-DAA7-4D51-9C05-CF78A18EE145}" srcOrd="0" destOrd="0" presId="urn:microsoft.com/office/officeart/2005/8/layout/radial3"/>
    <dgm:cxn modelId="{09117219-64BE-4D30-9D21-7FA37AC858CC}" srcId="{D5C52E9F-6484-449C-BF80-B68E5D3CB4B1}" destId="{A02A9400-3F9C-47A3-A0CF-84B21BB13F61}" srcOrd="7" destOrd="0" parTransId="{DFB22717-3E56-4013-9448-1AF6D01B03D1}" sibTransId="{408673A7-309D-48DF-AD64-41D041267892}"/>
    <dgm:cxn modelId="{DEEEA900-1F25-5D41-95FA-437E36991F0A}" type="presOf" srcId="{6CB7318C-13B6-4C59-A11C-D081F6E2E990}" destId="{9FCAADBE-0925-4F3F-9956-4A34D29BD67E}" srcOrd="0" destOrd="0" presId="urn:microsoft.com/office/officeart/2005/8/layout/radial3"/>
    <dgm:cxn modelId="{48FD99D9-008C-4227-A917-222E11FEA187}" srcId="{D5C52E9F-6484-449C-BF80-B68E5D3CB4B1}" destId="{A5FE19F4-7927-416E-BF14-933F4345F786}" srcOrd="8" destOrd="0" parTransId="{C726B42A-EDD9-4F5C-900C-80BA564D8DF1}" sibTransId="{D888B50A-659E-44DF-B814-4DA9D1856183}"/>
    <dgm:cxn modelId="{4997D17F-1777-3040-AB63-B6186FAB874E}" type="presOf" srcId="{2212994C-2363-4B1B-B7C8-CB96748B8DB1}" destId="{BB249CB7-D35F-49A9-BCD6-672E835D0542}" srcOrd="0" destOrd="0" presId="urn:microsoft.com/office/officeart/2005/8/layout/radial3"/>
    <dgm:cxn modelId="{24FEE2B5-BFD1-B44E-8930-5EB90F43CDBE}" type="presOf" srcId="{A8E000A5-9C15-4C01-8128-CBAD385D7507}" destId="{91589314-BCC6-4ACF-B196-16238A0765EE}" srcOrd="0" destOrd="0" presId="urn:microsoft.com/office/officeart/2005/8/layout/radial3"/>
    <dgm:cxn modelId="{467BEDA0-F559-CC42-B82B-CC619BBDA61E}" type="presParOf" srcId="{0D35EC55-A19D-4084-B874-3D996723D190}" destId="{582CD8E0-F089-4328-9C17-7C0F766E68E0}" srcOrd="0" destOrd="0" presId="urn:microsoft.com/office/officeart/2005/8/layout/radial3"/>
    <dgm:cxn modelId="{936315FC-B00F-6548-805F-01F2A175EE9D}" type="presParOf" srcId="{582CD8E0-F089-4328-9C17-7C0F766E68E0}" destId="{540A3E67-DAA7-4D51-9C05-CF78A18EE145}" srcOrd="0" destOrd="0" presId="urn:microsoft.com/office/officeart/2005/8/layout/radial3"/>
    <dgm:cxn modelId="{28C25F20-DBA0-364B-83E7-80E418242745}" type="presParOf" srcId="{582CD8E0-F089-4328-9C17-7C0F766E68E0}" destId="{2C07C5A2-8012-4D67-AE60-0F2BCD21304B}" srcOrd="1" destOrd="0" presId="urn:microsoft.com/office/officeart/2005/8/layout/radial3"/>
    <dgm:cxn modelId="{AE412DA5-D1B4-514B-B407-B0FE9C61A115}" type="presParOf" srcId="{582CD8E0-F089-4328-9C17-7C0F766E68E0}" destId="{0DC026F3-0E5E-4EB0-B071-61C6895F710D}" srcOrd="2" destOrd="0" presId="urn:microsoft.com/office/officeart/2005/8/layout/radial3"/>
    <dgm:cxn modelId="{6561D94C-F029-8A40-ADDC-C860661DAA60}" type="presParOf" srcId="{582CD8E0-F089-4328-9C17-7C0F766E68E0}" destId="{F73BB7EE-C8B2-485B-9A38-9A6575B57235}" srcOrd="3" destOrd="0" presId="urn:microsoft.com/office/officeart/2005/8/layout/radial3"/>
    <dgm:cxn modelId="{E7BA13D1-DBC5-9B47-9AB5-AFFF9373B653}" type="presParOf" srcId="{582CD8E0-F089-4328-9C17-7C0F766E68E0}" destId="{E2FFB208-A42C-4BBE-AFCB-BF9026AC1479}" srcOrd="4" destOrd="0" presId="urn:microsoft.com/office/officeart/2005/8/layout/radial3"/>
    <dgm:cxn modelId="{28B80122-85EB-8B4A-B4F9-A147EA8F13B1}" type="presParOf" srcId="{582CD8E0-F089-4328-9C17-7C0F766E68E0}" destId="{DABC3BCD-9CE5-4090-A974-8191946C228C}" srcOrd="5" destOrd="0" presId="urn:microsoft.com/office/officeart/2005/8/layout/radial3"/>
    <dgm:cxn modelId="{03E8F0CA-C5CE-7A41-A489-77173AD0A83E}" type="presParOf" srcId="{582CD8E0-F089-4328-9C17-7C0F766E68E0}" destId="{01419E58-D0AA-4F4B-9FD4-2C3C2B333525}" srcOrd="6" destOrd="0" presId="urn:microsoft.com/office/officeart/2005/8/layout/radial3"/>
    <dgm:cxn modelId="{DD4A41F6-A381-C74B-B77A-EDB6124D30AF}" type="presParOf" srcId="{582CD8E0-F089-4328-9C17-7C0F766E68E0}" destId="{01C39BF8-2402-417F-8560-162160688A48}" srcOrd="7" destOrd="0" presId="urn:microsoft.com/office/officeart/2005/8/layout/radial3"/>
    <dgm:cxn modelId="{39DADB0D-4E6F-7044-AEE6-9027574671F1}" type="presParOf" srcId="{582CD8E0-F089-4328-9C17-7C0F766E68E0}" destId="{B3EFB0A8-E09B-458C-BB3E-78A5B7D9A60C}" srcOrd="8" destOrd="0" presId="urn:microsoft.com/office/officeart/2005/8/layout/radial3"/>
    <dgm:cxn modelId="{54848017-DDF0-CF4B-9FDB-3DB90597DAB8}" type="presParOf" srcId="{582CD8E0-F089-4328-9C17-7C0F766E68E0}" destId="{4DC3E1D4-A6F0-4504-87A3-6400D99BFB1D}" srcOrd="9" destOrd="0" presId="urn:microsoft.com/office/officeart/2005/8/layout/radial3"/>
    <dgm:cxn modelId="{764A7B42-DC92-F04C-B184-825F824B3608}" type="presParOf" srcId="{582CD8E0-F089-4328-9C17-7C0F766E68E0}" destId="{BB249CB7-D35F-49A9-BCD6-672E835D0542}" srcOrd="10" destOrd="0" presId="urn:microsoft.com/office/officeart/2005/8/layout/radial3"/>
    <dgm:cxn modelId="{047EFC93-5AEF-5B4D-8052-4754B6C46CC1}" type="presParOf" srcId="{582CD8E0-F089-4328-9C17-7C0F766E68E0}" destId="{F053B18E-6A9C-488F-A15F-34AA8B7D0BDE}" srcOrd="11" destOrd="0" presId="urn:microsoft.com/office/officeart/2005/8/layout/radial3"/>
    <dgm:cxn modelId="{3BCADD8E-7D4C-AC46-A933-322A6C023E5F}" type="presParOf" srcId="{582CD8E0-F089-4328-9C17-7C0F766E68E0}" destId="{9FCAADBE-0925-4F3F-9956-4A34D29BD67E}" srcOrd="12" destOrd="0" presId="urn:microsoft.com/office/officeart/2005/8/layout/radial3"/>
    <dgm:cxn modelId="{9C25E6F2-D091-7F43-A0B9-AC0CEA6C1247}" type="presParOf" srcId="{582CD8E0-F089-4328-9C17-7C0F766E68E0}" destId="{722A90AE-7617-426A-AC6A-0DABBDE61263}" srcOrd="13" destOrd="0" presId="urn:microsoft.com/office/officeart/2005/8/layout/radial3"/>
    <dgm:cxn modelId="{033BA620-477B-B544-9130-63A479FD204E}" type="presParOf" srcId="{582CD8E0-F089-4328-9C17-7C0F766E68E0}" destId="{91589314-BCC6-4ACF-B196-16238A0765EE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90B29-A2EB-410B-810C-1DA845A5514B}" type="doc">
      <dgm:prSet loTypeId="urn:microsoft.com/office/officeart/2005/8/layout/radial3" loCatId="cycle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D5C52E9F-6484-449C-BF80-B68E5D3CB4B1}">
      <dgm:prSet phldrT="[Text]"/>
      <dgm:spPr/>
      <dgm:t>
        <a:bodyPr/>
        <a:lstStyle/>
        <a:p>
          <a:r>
            <a:rPr lang="en-GB" dirty="0" smtClean="0"/>
            <a:t>Physiological Theory Justification Topics</a:t>
          </a:r>
          <a:endParaRPr lang="en-GB" dirty="0"/>
        </a:p>
      </dgm:t>
    </dgm:pt>
    <dgm:pt modelId="{AA47DADC-DEE9-4C40-B646-7BE5ACE9B255}" type="parTrans" cxnId="{A7F45A11-FDD9-4CBC-B5C1-5764DAB9BC34}">
      <dgm:prSet/>
      <dgm:spPr/>
      <dgm:t>
        <a:bodyPr/>
        <a:lstStyle/>
        <a:p>
          <a:endParaRPr lang="en-GB"/>
        </a:p>
      </dgm:t>
    </dgm:pt>
    <dgm:pt modelId="{84BB94B5-CD7B-45C5-9C90-949F383257A3}" type="sibTrans" cxnId="{A7F45A11-FDD9-4CBC-B5C1-5764DAB9BC34}">
      <dgm:prSet/>
      <dgm:spPr/>
      <dgm:t>
        <a:bodyPr/>
        <a:lstStyle/>
        <a:p>
          <a:endParaRPr lang="en-GB"/>
        </a:p>
      </dgm:t>
    </dgm:pt>
    <dgm:pt modelId="{B6874C21-0037-42FE-B221-53CE211CC198}">
      <dgm:prSet phldrT="[Text]"/>
      <dgm:spPr/>
      <dgm:t>
        <a:bodyPr/>
        <a:lstStyle/>
        <a:p>
          <a:r>
            <a:rPr lang="en-GB" dirty="0" smtClean="0"/>
            <a:t>Diet – how you may have used it to support and why?</a:t>
          </a:r>
          <a:endParaRPr lang="en-GB" dirty="0"/>
        </a:p>
      </dgm:t>
    </dgm:pt>
    <dgm:pt modelId="{10B816A6-2AA9-40B3-BD5E-E6CFC900A963}" type="parTrans" cxnId="{1BB68CDB-7000-474D-B59D-D8C34CB69EE8}">
      <dgm:prSet/>
      <dgm:spPr/>
      <dgm:t>
        <a:bodyPr/>
        <a:lstStyle/>
        <a:p>
          <a:endParaRPr lang="en-GB"/>
        </a:p>
      </dgm:t>
    </dgm:pt>
    <dgm:pt modelId="{89B0D99B-C1AF-4522-9CA6-44BD5B6CB501}" type="sibTrans" cxnId="{1BB68CDB-7000-474D-B59D-D8C34CB69EE8}">
      <dgm:prSet/>
      <dgm:spPr/>
      <dgm:t>
        <a:bodyPr/>
        <a:lstStyle/>
        <a:p>
          <a:endParaRPr lang="en-GB"/>
        </a:p>
      </dgm:t>
    </dgm:pt>
    <dgm:pt modelId="{23590562-3036-4C9F-9699-81B00EEC7841}">
      <dgm:prSet phldrT="[Text]"/>
      <dgm:spPr/>
      <dgm:t>
        <a:bodyPr/>
        <a:lstStyle/>
        <a:p>
          <a:r>
            <a:rPr lang="en-GB" dirty="0" smtClean="0"/>
            <a:t>Ergogenic aids – how any could be used to supplement and support training</a:t>
          </a:r>
          <a:endParaRPr lang="en-GB" dirty="0"/>
        </a:p>
      </dgm:t>
    </dgm:pt>
    <dgm:pt modelId="{E2464039-3807-44F6-B6A9-3D4C4B6C4AF9}" type="parTrans" cxnId="{68B5F94F-143F-4139-A75A-FBB023D737BA}">
      <dgm:prSet/>
      <dgm:spPr/>
      <dgm:t>
        <a:bodyPr/>
        <a:lstStyle/>
        <a:p>
          <a:endParaRPr lang="en-GB"/>
        </a:p>
      </dgm:t>
    </dgm:pt>
    <dgm:pt modelId="{8B721F66-678B-4BFC-B300-FB9AEDFE4ED0}" type="sibTrans" cxnId="{68B5F94F-143F-4139-A75A-FBB023D737BA}">
      <dgm:prSet/>
      <dgm:spPr/>
      <dgm:t>
        <a:bodyPr/>
        <a:lstStyle/>
        <a:p>
          <a:endParaRPr lang="en-GB"/>
        </a:p>
      </dgm:t>
    </dgm:pt>
    <dgm:pt modelId="{55A356C0-B0B3-4BBC-A4B4-B515C684A88B}">
      <dgm:prSet phldrT="[Text]"/>
      <dgm:spPr/>
      <dgm:t>
        <a:bodyPr/>
        <a:lstStyle/>
        <a:p>
          <a:r>
            <a:rPr lang="en-GB" dirty="0" smtClean="0"/>
            <a:t>Training principles – MRS VOPP Testing WC</a:t>
          </a:r>
          <a:endParaRPr lang="en-GB" dirty="0"/>
        </a:p>
      </dgm:t>
    </dgm:pt>
    <dgm:pt modelId="{6DDD2A5D-1890-4200-AAF7-2B6E2D91AC62}" type="parTrans" cxnId="{F67DF8AC-7828-4690-AE0E-4CC2BA3B43D6}">
      <dgm:prSet/>
      <dgm:spPr/>
      <dgm:t>
        <a:bodyPr/>
        <a:lstStyle/>
        <a:p>
          <a:endParaRPr lang="en-GB"/>
        </a:p>
      </dgm:t>
    </dgm:pt>
    <dgm:pt modelId="{0092B15A-EBBA-453E-A69A-55A3F31DA826}" type="sibTrans" cxnId="{F67DF8AC-7828-4690-AE0E-4CC2BA3B43D6}">
      <dgm:prSet/>
      <dgm:spPr/>
      <dgm:t>
        <a:bodyPr/>
        <a:lstStyle/>
        <a:p>
          <a:endParaRPr lang="en-GB"/>
        </a:p>
      </dgm:t>
    </dgm:pt>
    <dgm:pt modelId="{193B766E-512E-48D9-A9F8-A21F58DBE329}">
      <dgm:prSet phldrT="[Text]"/>
      <dgm:spPr/>
      <dgm:t>
        <a:bodyPr/>
        <a:lstStyle/>
        <a:p>
          <a:r>
            <a:rPr lang="en-GB" dirty="0" err="1" smtClean="0"/>
            <a:t>Periodisation</a:t>
          </a:r>
          <a:r>
            <a:rPr lang="en-GB" dirty="0" smtClean="0"/>
            <a:t> – How it has been used and why</a:t>
          </a:r>
          <a:endParaRPr lang="en-GB" dirty="0"/>
        </a:p>
      </dgm:t>
    </dgm:pt>
    <dgm:pt modelId="{913BA60C-8620-46C8-B90E-4D30818C6AE8}" type="parTrans" cxnId="{83D7FB7F-EE9E-4759-B8F2-F593FD06D4CD}">
      <dgm:prSet/>
      <dgm:spPr/>
      <dgm:t>
        <a:bodyPr/>
        <a:lstStyle/>
        <a:p>
          <a:endParaRPr lang="en-GB"/>
        </a:p>
      </dgm:t>
    </dgm:pt>
    <dgm:pt modelId="{5B7A4DD0-F08D-4E7D-8E3F-B4F81821FA3C}" type="sibTrans" cxnId="{83D7FB7F-EE9E-4759-B8F2-F593FD06D4CD}">
      <dgm:prSet/>
      <dgm:spPr/>
      <dgm:t>
        <a:bodyPr/>
        <a:lstStyle/>
        <a:p>
          <a:endParaRPr lang="en-GB"/>
        </a:p>
      </dgm:t>
    </dgm:pt>
    <dgm:pt modelId="{AC6E41A2-98DF-457C-A353-90D92B8CFF94}">
      <dgm:prSet phldrT="[Text]"/>
      <dgm:spPr/>
      <dgm:t>
        <a:bodyPr/>
        <a:lstStyle/>
        <a:p>
          <a:r>
            <a:rPr lang="en-GB" dirty="0" smtClean="0"/>
            <a:t>Heart Rate Training Zones </a:t>
          </a:r>
          <a:endParaRPr lang="en-GB" dirty="0"/>
        </a:p>
      </dgm:t>
    </dgm:pt>
    <dgm:pt modelId="{F3D3356C-71B7-4447-8C59-9988EBAF66C0}" type="parTrans" cxnId="{47C1A674-855C-4EE7-88DD-54375B5A51EF}">
      <dgm:prSet/>
      <dgm:spPr/>
      <dgm:t>
        <a:bodyPr/>
        <a:lstStyle/>
        <a:p>
          <a:endParaRPr lang="en-GB"/>
        </a:p>
      </dgm:t>
    </dgm:pt>
    <dgm:pt modelId="{F0E35277-6887-4218-BD4A-54A0587F82C7}" type="sibTrans" cxnId="{47C1A674-855C-4EE7-88DD-54375B5A51EF}">
      <dgm:prSet/>
      <dgm:spPr/>
      <dgm:t>
        <a:bodyPr/>
        <a:lstStyle/>
        <a:p>
          <a:endParaRPr lang="en-GB"/>
        </a:p>
      </dgm:t>
    </dgm:pt>
    <dgm:pt modelId="{842B554D-F6E8-453C-B50D-D90ABC0DF213}">
      <dgm:prSet phldrT="[Text]"/>
      <dgm:spPr/>
      <dgm:t>
        <a:bodyPr/>
        <a:lstStyle/>
        <a:p>
          <a:r>
            <a:rPr lang="en-GB" dirty="0" smtClean="0"/>
            <a:t>Methods of training (Fartlek, Continuous, Interval, Circuits, weight Training, </a:t>
          </a:r>
          <a:r>
            <a:rPr lang="en-GB" dirty="0" err="1" smtClean="0"/>
            <a:t>Plyometrics</a:t>
          </a:r>
          <a:r>
            <a:rPr lang="en-GB" dirty="0" smtClean="0"/>
            <a:t>, PNF, Ballistic, Static, Dynamic) </a:t>
          </a:r>
          <a:endParaRPr lang="en-GB" dirty="0"/>
        </a:p>
      </dgm:t>
    </dgm:pt>
    <dgm:pt modelId="{C2677D68-713B-4868-A4B6-13B89F2298B7}" type="parTrans" cxnId="{D7899500-CEEF-490C-9AD9-A856202DCE20}">
      <dgm:prSet/>
      <dgm:spPr/>
      <dgm:t>
        <a:bodyPr/>
        <a:lstStyle/>
        <a:p>
          <a:endParaRPr lang="en-GB"/>
        </a:p>
      </dgm:t>
    </dgm:pt>
    <dgm:pt modelId="{1FC55B2E-E67C-4C24-A889-2D67E443A30B}" type="sibTrans" cxnId="{D7899500-CEEF-490C-9AD9-A856202DCE20}">
      <dgm:prSet/>
      <dgm:spPr/>
      <dgm:t>
        <a:bodyPr/>
        <a:lstStyle/>
        <a:p>
          <a:endParaRPr lang="en-GB"/>
        </a:p>
      </dgm:t>
    </dgm:pt>
    <dgm:pt modelId="{C540B12A-2A8B-4C75-8748-A8A019BFCD7B}">
      <dgm:prSet phldrT="[Text]"/>
      <dgm:spPr/>
      <dgm:t>
        <a:bodyPr/>
        <a:lstStyle/>
        <a:p>
          <a:r>
            <a:rPr lang="en-GB" dirty="0" smtClean="0"/>
            <a:t>Energy Systems: ATP-Pc Systems</a:t>
          </a:r>
          <a:endParaRPr lang="en-GB" dirty="0"/>
        </a:p>
      </dgm:t>
    </dgm:pt>
    <dgm:pt modelId="{6EA49AB1-9B4F-4C9D-90EC-56251F1AE9A4}" type="parTrans" cxnId="{AC4ED316-0417-4D26-A6E2-CC62034F02E6}">
      <dgm:prSet/>
      <dgm:spPr/>
      <dgm:t>
        <a:bodyPr/>
        <a:lstStyle/>
        <a:p>
          <a:endParaRPr lang="en-US"/>
        </a:p>
      </dgm:t>
    </dgm:pt>
    <dgm:pt modelId="{7485CD54-3837-44A5-BF42-DB795C2C4933}" type="sibTrans" cxnId="{AC4ED316-0417-4D26-A6E2-CC62034F02E6}">
      <dgm:prSet/>
      <dgm:spPr/>
      <dgm:t>
        <a:bodyPr/>
        <a:lstStyle/>
        <a:p>
          <a:endParaRPr lang="en-US"/>
        </a:p>
      </dgm:t>
    </dgm:pt>
    <dgm:pt modelId="{6AC8E926-3F46-4291-9575-2278CC1BB14B}">
      <dgm:prSet phldrT="[Text]"/>
      <dgm:spPr/>
      <dgm:t>
        <a:bodyPr/>
        <a:lstStyle/>
        <a:p>
          <a:r>
            <a:rPr lang="en-GB" dirty="0" smtClean="0"/>
            <a:t>Recovery – </a:t>
          </a:r>
          <a:r>
            <a:rPr lang="en-GB" dirty="0" err="1" smtClean="0"/>
            <a:t>Alactacid</a:t>
          </a:r>
          <a:r>
            <a:rPr lang="en-GB" dirty="0" smtClean="0"/>
            <a:t> and Lactacid</a:t>
          </a:r>
          <a:endParaRPr lang="en-GB" dirty="0"/>
        </a:p>
      </dgm:t>
    </dgm:pt>
    <dgm:pt modelId="{AF03DB4D-8597-45F3-A4F2-8045DD55B2D8}" type="parTrans" cxnId="{7BCDE6C1-5F2C-4CEE-BA74-938E0A43FDF5}">
      <dgm:prSet/>
      <dgm:spPr/>
      <dgm:t>
        <a:bodyPr/>
        <a:lstStyle/>
        <a:p>
          <a:endParaRPr lang="en-US"/>
        </a:p>
      </dgm:t>
    </dgm:pt>
    <dgm:pt modelId="{22F7B943-7154-4AAC-89F9-75996094B3E1}" type="sibTrans" cxnId="{7BCDE6C1-5F2C-4CEE-BA74-938E0A43FDF5}">
      <dgm:prSet/>
      <dgm:spPr/>
      <dgm:t>
        <a:bodyPr/>
        <a:lstStyle/>
        <a:p>
          <a:endParaRPr lang="en-US"/>
        </a:p>
      </dgm:t>
    </dgm:pt>
    <dgm:pt modelId="{267C627D-8E1E-4175-92FA-1FDB6F778A18}">
      <dgm:prSet phldrT="[Text]"/>
      <dgm:spPr/>
      <dgm:t>
        <a:bodyPr/>
        <a:lstStyle/>
        <a:p>
          <a:r>
            <a:rPr lang="en-GB" dirty="0" smtClean="0"/>
            <a:t>Altitude and Heat effects</a:t>
          </a:r>
          <a:endParaRPr lang="en-GB" dirty="0"/>
        </a:p>
      </dgm:t>
    </dgm:pt>
    <dgm:pt modelId="{DF21614F-224E-423C-8314-1D97EFEE1D6F}" type="parTrans" cxnId="{C5802BA3-BD66-44C4-A54E-2E974D2E585D}">
      <dgm:prSet/>
      <dgm:spPr/>
      <dgm:t>
        <a:bodyPr/>
        <a:lstStyle/>
        <a:p>
          <a:endParaRPr lang="en-US"/>
        </a:p>
      </dgm:t>
    </dgm:pt>
    <dgm:pt modelId="{B2CD8327-6579-405D-B089-4A1A7496390F}" type="sibTrans" cxnId="{C5802BA3-BD66-44C4-A54E-2E974D2E585D}">
      <dgm:prSet/>
      <dgm:spPr/>
      <dgm:t>
        <a:bodyPr/>
        <a:lstStyle/>
        <a:p>
          <a:endParaRPr lang="en-US"/>
        </a:p>
      </dgm:t>
    </dgm:pt>
    <dgm:pt modelId="{0718587B-736E-4D94-831B-2B2FB3E0A055}">
      <dgm:prSet phldrT="[Text]"/>
      <dgm:spPr/>
      <dgm:t>
        <a:bodyPr/>
        <a:lstStyle/>
        <a:p>
          <a:r>
            <a:rPr lang="en-GB" dirty="0" smtClean="0"/>
            <a:t>Injury Prevention</a:t>
          </a:r>
          <a:endParaRPr lang="en-GB" dirty="0"/>
        </a:p>
      </dgm:t>
    </dgm:pt>
    <dgm:pt modelId="{A40B60FC-D41C-4AA6-A3E6-B71162037A74}" type="parTrans" cxnId="{8CE13284-782B-468F-8714-AD12FAE03833}">
      <dgm:prSet/>
      <dgm:spPr/>
      <dgm:t>
        <a:bodyPr/>
        <a:lstStyle/>
        <a:p>
          <a:endParaRPr lang="en-US"/>
        </a:p>
      </dgm:t>
    </dgm:pt>
    <dgm:pt modelId="{ACC098E8-D13D-4C06-A722-AFFAA4216A42}" type="sibTrans" cxnId="{8CE13284-782B-468F-8714-AD12FAE03833}">
      <dgm:prSet/>
      <dgm:spPr/>
      <dgm:t>
        <a:bodyPr/>
        <a:lstStyle/>
        <a:p>
          <a:endParaRPr lang="en-US"/>
        </a:p>
      </dgm:t>
    </dgm:pt>
    <dgm:pt modelId="{15374526-B86E-40BB-8285-0F3AD71DA23E}">
      <dgm:prSet phldrT="[Text]"/>
      <dgm:spPr/>
      <dgm:t>
        <a:bodyPr/>
        <a:lstStyle/>
        <a:p>
          <a:r>
            <a:rPr lang="en-GB" dirty="0" smtClean="0"/>
            <a:t>Biomechanics  (any aspect!)</a:t>
          </a:r>
          <a:endParaRPr lang="en-GB" dirty="0"/>
        </a:p>
      </dgm:t>
    </dgm:pt>
    <dgm:pt modelId="{F9B37D27-8AEF-49A5-AD70-687339D0953B}" type="parTrans" cxnId="{3CFBCB8C-693E-45D4-8DFE-CA450CC06865}">
      <dgm:prSet/>
      <dgm:spPr/>
      <dgm:t>
        <a:bodyPr/>
        <a:lstStyle/>
        <a:p>
          <a:endParaRPr lang="en-US"/>
        </a:p>
      </dgm:t>
    </dgm:pt>
    <dgm:pt modelId="{DF480AA8-96F9-48E4-BB73-ABA54DB0DBD9}" type="sibTrans" cxnId="{3CFBCB8C-693E-45D4-8DFE-CA450CC06865}">
      <dgm:prSet/>
      <dgm:spPr/>
      <dgm:t>
        <a:bodyPr/>
        <a:lstStyle/>
        <a:p>
          <a:endParaRPr lang="en-US"/>
        </a:p>
      </dgm:t>
    </dgm:pt>
    <dgm:pt modelId="{0D35EC55-A19D-4084-B874-3D996723D190}" type="pres">
      <dgm:prSet presAssocID="{6C490B29-A2EB-410B-810C-1DA845A551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2CD8E0-F089-4328-9C17-7C0F766E68E0}" type="pres">
      <dgm:prSet presAssocID="{6C490B29-A2EB-410B-810C-1DA845A5514B}" presName="radial" presStyleCnt="0">
        <dgm:presLayoutVars>
          <dgm:animLvl val="ctr"/>
        </dgm:presLayoutVars>
      </dgm:prSet>
      <dgm:spPr/>
    </dgm:pt>
    <dgm:pt modelId="{540A3E67-DAA7-4D51-9C05-CF78A18EE145}" type="pres">
      <dgm:prSet presAssocID="{D5C52E9F-6484-449C-BF80-B68E5D3CB4B1}" presName="centerShape" presStyleLbl="vennNode1" presStyleIdx="0" presStyleCnt="12"/>
      <dgm:spPr/>
      <dgm:t>
        <a:bodyPr/>
        <a:lstStyle/>
        <a:p>
          <a:endParaRPr lang="en-GB"/>
        </a:p>
      </dgm:t>
    </dgm:pt>
    <dgm:pt modelId="{1392A4BD-90EF-44AC-AFEC-8E233BA897CB}" type="pres">
      <dgm:prSet presAssocID="{B6874C21-0037-42FE-B221-53CE211CC198}" presName="node" presStyleLbl="venn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11D000-7AC5-491E-B23D-5C858411D9E0}" type="pres">
      <dgm:prSet presAssocID="{23590562-3036-4C9F-9699-81B00EEC7841}" presName="node" presStyleLbl="venn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D6781F-3B94-40FB-AED4-8FAA3B7FF69C}" type="pres">
      <dgm:prSet presAssocID="{55A356C0-B0B3-4BBC-A4B4-B515C684A88B}" presName="node" presStyleLbl="venn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32069D-B315-4E88-AA08-FC2CE8D4CB6D}" type="pres">
      <dgm:prSet presAssocID="{C540B12A-2A8B-4C75-8748-A8A019BFCD7B}" presName="node" presStyleLbl="venn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2D02B-E1F6-42C4-86FC-9A8E4BBF604D}" type="pres">
      <dgm:prSet presAssocID="{6AC8E926-3F46-4291-9575-2278CC1BB14B}" presName="node" presStyleLbl="venn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C1B34-27C7-4928-B0CD-D9E2FB5BAF83}" type="pres">
      <dgm:prSet presAssocID="{267C627D-8E1E-4175-92FA-1FDB6F778A18}" presName="node" presStyleLbl="venn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8CD86-F0E8-4881-93D8-FAFD7B3F0683}" type="pres">
      <dgm:prSet presAssocID="{0718587B-736E-4D94-831B-2B2FB3E0A055}" presName="node" presStyleLbl="venn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E36EE-021B-4B37-81FF-CBA12BEE4C91}" type="pres">
      <dgm:prSet presAssocID="{15374526-B86E-40BB-8285-0F3AD71DA23E}" presName="node" presStyleLbl="venn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02DDF-2E93-4277-9B6D-BCE43B01A806}" type="pres">
      <dgm:prSet presAssocID="{193B766E-512E-48D9-A9F8-A21F58DBE329}" presName="node" presStyleLbl="venn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DCF2D-D6C9-412E-BBA4-046EFF6E2BD6}" type="pres">
      <dgm:prSet presAssocID="{AC6E41A2-98DF-457C-A353-90D92B8CFF94}" presName="node" presStyleLbl="venn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5B679E-B2A1-4483-B8FF-8956B90E06AD}" type="pres">
      <dgm:prSet presAssocID="{842B554D-F6E8-453C-B50D-D90ABC0DF213}" presName="node" presStyleLbl="venn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E13284-782B-468F-8714-AD12FAE03833}" srcId="{D5C52E9F-6484-449C-BF80-B68E5D3CB4B1}" destId="{0718587B-736E-4D94-831B-2B2FB3E0A055}" srcOrd="6" destOrd="0" parTransId="{A40B60FC-D41C-4AA6-A3E6-B71162037A74}" sibTransId="{ACC098E8-D13D-4C06-A722-AFFAA4216A42}"/>
    <dgm:cxn modelId="{BBAF6A56-D844-424A-9630-E3FCEFB7A8D0}" type="presOf" srcId="{C540B12A-2A8B-4C75-8748-A8A019BFCD7B}" destId="{FE32069D-B315-4E88-AA08-FC2CE8D4CB6D}" srcOrd="0" destOrd="0" presId="urn:microsoft.com/office/officeart/2005/8/layout/radial3"/>
    <dgm:cxn modelId="{92AB6EAE-719A-F245-812C-947169F9CF7D}" type="presOf" srcId="{B6874C21-0037-42FE-B221-53CE211CC198}" destId="{1392A4BD-90EF-44AC-AFEC-8E233BA897CB}" srcOrd="0" destOrd="0" presId="urn:microsoft.com/office/officeart/2005/8/layout/radial3"/>
    <dgm:cxn modelId="{2FA89FCE-2373-DE43-8FDF-B3EFBCFF2D2F}" type="presOf" srcId="{D5C52E9F-6484-449C-BF80-B68E5D3CB4B1}" destId="{540A3E67-DAA7-4D51-9C05-CF78A18EE145}" srcOrd="0" destOrd="0" presId="urn:microsoft.com/office/officeart/2005/8/layout/radial3"/>
    <dgm:cxn modelId="{83D7FB7F-EE9E-4759-B8F2-F593FD06D4CD}" srcId="{D5C52E9F-6484-449C-BF80-B68E5D3CB4B1}" destId="{193B766E-512E-48D9-A9F8-A21F58DBE329}" srcOrd="8" destOrd="0" parTransId="{913BA60C-8620-46C8-B90E-4D30818C6AE8}" sibTransId="{5B7A4DD0-F08D-4E7D-8E3F-B4F81821FA3C}"/>
    <dgm:cxn modelId="{3FE58863-2EA0-2E40-966F-55DC99A05B20}" type="presOf" srcId="{6C490B29-A2EB-410B-810C-1DA845A5514B}" destId="{0D35EC55-A19D-4084-B874-3D996723D190}" srcOrd="0" destOrd="0" presId="urn:microsoft.com/office/officeart/2005/8/layout/radial3"/>
    <dgm:cxn modelId="{A7F45A11-FDD9-4CBC-B5C1-5764DAB9BC34}" srcId="{6C490B29-A2EB-410B-810C-1DA845A5514B}" destId="{D5C52E9F-6484-449C-BF80-B68E5D3CB4B1}" srcOrd="0" destOrd="0" parTransId="{AA47DADC-DEE9-4C40-B646-7BE5ACE9B255}" sibTransId="{84BB94B5-CD7B-45C5-9C90-949F383257A3}"/>
    <dgm:cxn modelId="{1BB68CDB-7000-474D-B59D-D8C34CB69EE8}" srcId="{D5C52E9F-6484-449C-BF80-B68E5D3CB4B1}" destId="{B6874C21-0037-42FE-B221-53CE211CC198}" srcOrd="0" destOrd="0" parTransId="{10B816A6-2AA9-40B3-BD5E-E6CFC900A963}" sibTransId="{89B0D99B-C1AF-4522-9CA6-44BD5B6CB501}"/>
    <dgm:cxn modelId="{BD69C8E9-3282-A345-8C34-CD789E47219C}" type="presOf" srcId="{6AC8E926-3F46-4291-9575-2278CC1BB14B}" destId="{3F02D02B-E1F6-42C4-86FC-9A8E4BBF604D}" srcOrd="0" destOrd="0" presId="urn:microsoft.com/office/officeart/2005/8/layout/radial3"/>
    <dgm:cxn modelId="{9479AEDF-2308-C042-889D-C962689F329E}" type="presOf" srcId="{267C627D-8E1E-4175-92FA-1FDB6F778A18}" destId="{E30C1B34-27C7-4928-B0CD-D9E2FB5BAF83}" srcOrd="0" destOrd="0" presId="urn:microsoft.com/office/officeart/2005/8/layout/radial3"/>
    <dgm:cxn modelId="{C5802BA3-BD66-44C4-A54E-2E974D2E585D}" srcId="{D5C52E9F-6484-449C-BF80-B68E5D3CB4B1}" destId="{267C627D-8E1E-4175-92FA-1FDB6F778A18}" srcOrd="5" destOrd="0" parTransId="{DF21614F-224E-423C-8314-1D97EFEE1D6F}" sibTransId="{B2CD8327-6579-405D-B089-4A1A7496390F}"/>
    <dgm:cxn modelId="{FF920B8E-83F2-2041-BDE4-D6D87C689FEA}" type="presOf" srcId="{15374526-B86E-40BB-8285-0F3AD71DA23E}" destId="{405E36EE-021B-4B37-81FF-CBA12BEE4C91}" srcOrd="0" destOrd="0" presId="urn:microsoft.com/office/officeart/2005/8/layout/radial3"/>
    <dgm:cxn modelId="{F67DF8AC-7828-4690-AE0E-4CC2BA3B43D6}" srcId="{D5C52E9F-6484-449C-BF80-B68E5D3CB4B1}" destId="{55A356C0-B0B3-4BBC-A4B4-B515C684A88B}" srcOrd="2" destOrd="0" parTransId="{6DDD2A5D-1890-4200-AAF7-2B6E2D91AC62}" sibTransId="{0092B15A-EBBA-453E-A69A-55A3F31DA826}"/>
    <dgm:cxn modelId="{739E075D-D586-8C4C-AB3C-CF6A336689C8}" type="presOf" srcId="{842B554D-F6E8-453C-B50D-D90ABC0DF213}" destId="{915B679E-B2A1-4483-B8FF-8956B90E06AD}" srcOrd="0" destOrd="0" presId="urn:microsoft.com/office/officeart/2005/8/layout/radial3"/>
    <dgm:cxn modelId="{68B5F94F-143F-4139-A75A-FBB023D737BA}" srcId="{D5C52E9F-6484-449C-BF80-B68E5D3CB4B1}" destId="{23590562-3036-4C9F-9699-81B00EEC7841}" srcOrd="1" destOrd="0" parTransId="{E2464039-3807-44F6-B6A9-3D4C4B6C4AF9}" sibTransId="{8B721F66-678B-4BFC-B300-FB9AEDFE4ED0}"/>
    <dgm:cxn modelId="{432177EF-9CA6-974A-B30D-C06914165F52}" type="presOf" srcId="{0718587B-736E-4D94-831B-2B2FB3E0A055}" destId="{3868CD86-F0E8-4881-93D8-FAFD7B3F0683}" srcOrd="0" destOrd="0" presId="urn:microsoft.com/office/officeart/2005/8/layout/radial3"/>
    <dgm:cxn modelId="{9E9959A3-E608-9F4A-A6FA-7620BB3DA650}" type="presOf" srcId="{23590562-3036-4C9F-9699-81B00EEC7841}" destId="{9C11D000-7AC5-491E-B23D-5C858411D9E0}" srcOrd="0" destOrd="0" presId="urn:microsoft.com/office/officeart/2005/8/layout/radial3"/>
    <dgm:cxn modelId="{08DFC3FA-EDAE-FD40-96DF-908B0E72C90B}" type="presOf" srcId="{55A356C0-B0B3-4BBC-A4B4-B515C684A88B}" destId="{5FD6781F-3B94-40FB-AED4-8FAA3B7FF69C}" srcOrd="0" destOrd="0" presId="urn:microsoft.com/office/officeart/2005/8/layout/radial3"/>
    <dgm:cxn modelId="{123F6271-85C8-7741-84D4-44422E6EBB45}" type="presOf" srcId="{193B766E-512E-48D9-A9F8-A21F58DBE329}" destId="{1F202DDF-2E93-4277-9B6D-BCE43B01A806}" srcOrd="0" destOrd="0" presId="urn:microsoft.com/office/officeart/2005/8/layout/radial3"/>
    <dgm:cxn modelId="{7BCDE6C1-5F2C-4CEE-BA74-938E0A43FDF5}" srcId="{D5C52E9F-6484-449C-BF80-B68E5D3CB4B1}" destId="{6AC8E926-3F46-4291-9575-2278CC1BB14B}" srcOrd="4" destOrd="0" parTransId="{AF03DB4D-8597-45F3-A4F2-8045DD55B2D8}" sibTransId="{22F7B943-7154-4AAC-89F9-75996094B3E1}"/>
    <dgm:cxn modelId="{47C1A674-855C-4EE7-88DD-54375B5A51EF}" srcId="{D5C52E9F-6484-449C-BF80-B68E5D3CB4B1}" destId="{AC6E41A2-98DF-457C-A353-90D92B8CFF94}" srcOrd="9" destOrd="0" parTransId="{F3D3356C-71B7-4447-8C59-9988EBAF66C0}" sibTransId="{F0E35277-6887-4218-BD4A-54A0587F82C7}"/>
    <dgm:cxn modelId="{D7899500-CEEF-490C-9AD9-A856202DCE20}" srcId="{D5C52E9F-6484-449C-BF80-B68E5D3CB4B1}" destId="{842B554D-F6E8-453C-B50D-D90ABC0DF213}" srcOrd="10" destOrd="0" parTransId="{C2677D68-713B-4868-A4B6-13B89F2298B7}" sibTransId="{1FC55B2E-E67C-4C24-A889-2D67E443A30B}"/>
    <dgm:cxn modelId="{3CFBCB8C-693E-45D4-8DFE-CA450CC06865}" srcId="{D5C52E9F-6484-449C-BF80-B68E5D3CB4B1}" destId="{15374526-B86E-40BB-8285-0F3AD71DA23E}" srcOrd="7" destOrd="0" parTransId="{F9B37D27-8AEF-49A5-AD70-687339D0953B}" sibTransId="{DF480AA8-96F9-48E4-BB73-ABA54DB0DBD9}"/>
    <dgm:cxn modelId="{AC4ED316-0417-4D26-A6E2-CC62034F02E6}" srcId="{D5C52E9F-6484-449C-BF80-B68E5D3CB4B1}" destId="{C540B12A-2A8B-4C75-8748-A8A019BFCD7B}" srcOrd="3" destOrd="0" parTransId="{6EA49AB1-9B4F-4C9D-90EC-56251F1AE9A4}" sibTransId="{7485CD54-3837-44A5-BF42-DB795C2C4933}"/>
    <dgm:cxn modelId="{444EDCD5-3C3B-7E4D-B54A-72C6CC02D7E1}" type="presOf" srcId="{AC6E41A2-98DF-457C-A353-90D92B8CFF94}" destId="{4D1DCF2D-D6C9-412E-BBA4-046EFF6E2BD6}" srcOrd="0" destOrd="0" presId="urn:microsoft.com/office/officeart/2005/8/layout/radial3"/>
    <dgm:cxn modelId="{38492AED-2885-2644-B77F-BCBFCB5B2D53}" type="presParOf" srcId="{0D35EC55-A19D-4084-B874-3D996723D190}" destId="{582CD8E0-F089-4328-9C17-7C0F766E68E0}" srcOrd="0" destOrd="0" presId="urn:microsoft.com/office/officeart/2005/8/layout/radial3"/>
    <dgm:cxn modelId="{E4EE08C1-E541-E04C-8953-113E3C999FEC}" type="presParOf" srcId="{582CD8E0-F089-4328-9C17-7C0F766E68E0}" destId="{540A3E67-DAA7-4D51-9C05-CF78A18EE145}" srcOrd="0" destOrd="0" presId="urn:microsoft.com/office/officeart/2005/8/layout/radial3"/>
    <dgm:cxn modelId="{982271CC-250A-E34B-B674-1B90B6F49FF5}" type="presParOf" srcId="{582CD8E0-F089-4328-9C17-7C0F766E68E0}" destId="{1392A4BD-90EF-44AC-AFEC-8E233BA897CB}" srcOrd="1" destOrd="0" presId="urn:microsoft.com/office/officeart/2005/8/layout/radial3"/>
    <dgm:cxn modelId="{EA48B3D2-19B6-CA44-A6E4-B535EBE2C7D5}" type="presParOf" srcId="{582CD8E0-F089-4328-9C17-7C0F766E68E0}" destId="{9C11D000-7AC5-491E-B23D-5C858411D9E0}" srcOrd="2" destOrd="0" presId="urn:microsoft.com/office/officeart/2005/8/layout/radial3"/>
    <dgm:cxn modelId="{B7C09CCB-4320-1A40-AD6E-4B73DE3BC519}" type="presParOf" srcId="{582CD8E0-F089-4328-9C17-7C0F766E68E0}" destId="{5FD6781F-3B94-40FB-AED4-8FAA3B7FF69C}" srcOrd="3" destOrd="0" presId="urn:microsoft.com/office/officeart/2005/8/layout/radial3"/>
    <dgm:cxn modelId="{F3D18355-2650-FB40-B445-793F43DD93D7}" type="presParOf" srcId="{582CD8E0-F089-4328-9C17-7C0F766E68E0}" destId="{FE32069D-B315-4E88-AA08-FC2CE8D4CB6D}" srcOrd="4" destOrd="0" presId="urn:microsoft.com/office/officeart/2005/8/layout/radial3"/>
    <dgm:cxn modelId="{B5748EDD-AFA6-EA46-A57D-EAF8DBC17F49}" type="presParOf" srcId="{582CD8E0-F089-4328-9C17-7C0F766E68E0}" destId="{3F02D02B-E1F6-42C4-86FC-9A8E4BBF604D}" srcOrd="5" destOrd="0" presId="urn:microsoft.com/office/officeart/2005/8/layout/radial3"/>
    <dgm:cxn modelId="{AE63DEC7-CE5E-0F4B-9647-B1DF0B2AB64C}" type="presParOf" srcId="{582CD8E0-F089-4328-9C17-7C0F766E68E0}" destId="{E30C1B34-27C7-4928-B0CD-D9E2FB5BAF83}" srcOrd="6" destOrd="0" presId="urn:microsoft.com/office/officeart/2005/8/layout/radial3"/>
    <dgm:cxn modelId="{D10FA23A-D6A3-5449-B92D-202A08337656}" type="presParOf" srcId="{582CD8E0-F089-4328-9C17-7C0F766E68E0}" destId="{3868CD86-F0E8-4881-93D8-FAFD7B3F0683}" srcOrd="7" destOrd="0" presId="urn:microsoft.com/office/officeart/2005/8/layout/radial3"/>
    <dgm:cxn modelId="{EBE1C1D3-059E-1B4E-991E-EF30D763BD3B}" type="presParOf" srcId="{582CD8E0-F089-4328-9C17-7C0F766E68E0}" destId="{405E36EE-021B-4B37-81FF-CBA12BEE4C91}" srcOrd="8" destOrd="0" presId="urn:microsoft.com/office/officeart/2005/8/layout/radial3"/>
    <dgm:cxn modelId="{E05364A0-BE59-624C-AA60-D9E7C6CAB3E9}" type="presParOf" srcId="{582CD8E0-F089-4328-9C17-7C0F766E68E0}" destId="{1F202DDF-2E93-4277-9B6D-BCE43B01A806}" srcOrd="9" destOrd="0" presId="urn:microsoft.com/office/officeart/2005/8/layout/radial3"/>
    <dgm:cxn modelId="{D2027335-7CD1-1C4C-95B5-0CCE9EE54A85}" type="presParOf" srcId="{582CD8E0-F089-4328-9C17-7C0F766E68E0}" destId="{4D1DCF2D-D6C9-412E-BBA4-046EFF6E2BD6}" srcOrd="10" destOrd="0" presId="urn:microsoft.com/office/officeart/2005/8/layout/radial3"/>
    <dgm:cxn modelId="{E4E932A6-FD61-4F4F-9B48-8285BA195A12}" type="presParOf" srcId="{582CD8E0-F089-4328-9C17-7C0F766E68E0}" destId="{915B679E-B2A1-4483-B8FF-8956B90E06AD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226D0-EF2F-4B3D-AA6B-E2A18629FA34}" type="doc">
      <dgm:prSet loTypeId="urn:microsoft.com/office/officeart/2005/8/layout/pyramid2" loCatId="list" qsTypeId="urn:microsoft.com/office/officeart/2005/8/quickstyle/simple1" qsCatId="simple" csTypeId="urn:microsoft.com/office/officeart/2005/8/colors/accent0_1" csCatId="mainScheme" phldr="1"/>
      <dgm:spPr/>
    </dgm:pt>
    <dgm:pt modelId="{DA8710EA-061D-4306-9847-19B1C48142FF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 have isolated the skill and only used a partner in this practice to encourage massed practice for my performer in week one. This allows my performer to groove the skill over a period of time, </a:t>
          </a:r>
          <a:r>
            <a:rPr lang="en-US" b="1" dirty="0" smtClean="0"/>
            <a:t>which may result in it becoming their dominant response. Therefore, when highly aroused, the skill may become subconscious and automatic</a:t>
          </a:r>
          <a:r>
            <a:rPr lang="en-US" dirty="0" smtClean="0"/>
            <a:t>.</a:t>
          </a:r>
          <a:endParaRPr lang="en-US" dirty="0"/>
        </a:p>
      </dgm:t>
    </dgm:pt>
    <dgm:pt modelId="{8992CEC7-6512-4198-B16A-B0D7006AC3CB}" type="parTrans" cxnId="{6C33CDCC-AADE-42C3-A52E-26F1985674B7}">
      <dgm:prSet/>
      <dgm:spPr/>
      <dgm:t>
        <a:bodyPr/>
        <a:lstStyle/>
        <a:p>
          <a:endParaRPr lang="en-US"/>
        </a:p>
      </dgm:t>
    </dgm:pt>
    <dgm:pt modelId="{76C9A395-F0C7-4AB8-A893-EDB854C3798D}" type="sibTrans" cxnId="{6C33CDCC-AADE-42C3-A52E-26F1985674B7}">
      <dgm:prSet/>
      <dgm:spPr/>
      <dgm:t>
        <a:bodyPr/>
        <a:lstStyle/>
        <a:p>
          <a:endParaRPr lang="en-US"/>
        </a:p>
      </dgm:t>
    </dgm:pt>
    <dgm:pt modelId="{B8865D36-22F9-4773-B0FE-31EBEE59ADBB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I have isolated the skill and only used a partner in this practice to encourage massed practice for my performer in week one. </a:t>
          </a:r>
          <a:r>
            <a:rPr lang="en-US" b="1" dirty="0" smtClean="0"/>
            <a:t>This allows my performer to groove the skill over a period of time</a:t>
          </a:r>
          <a:r>
            <a:rPr lang="en-US" dirty="0" smtClean="0"/>
            <a:t>.</a:t>
          </a:r>
          <a:endParaRPr lang="en-US" dirty="0"/>
        </a:p>
      </dgm:t>
    </dgm:pt>
    <dgm:pt modelId="{AE80F8E1-265E-4B41-8B76-71E913B0F760}" type="parTrans" cxnId="{4FE4B97D-2029-46B8-B831-5403E794E60A}">
      <dgm:prSet/>
      <dgm:spPr/>
      <dgm:t>
        <a:bodyPr/>
        <a:lstStyle/>
        <a:p>
          <a:endParaRPr lang="en-US"/>
        </a:p>
      </dgm:t>
    </dgm:pt>
    <dgm:pt modelId="{058FB217-BAF3-4F77-84E4-A926EC3A1E0E}" type="sibTrans" cxnId="{4FE4B97D-2029-46B8-B831-5403E794E60A}">
      <dgm:prSet/>
      <dgm:spPr/>
      <dgm:t>
        <a:bodyPr/>
        <a:lstStyle/>
        <a:p>
          <a:endParaRPr lang="en-US"/>
        </a:p>
      </dgm:t>
    </dgm:pt>
    <dgm:pt modelId="{39BC1677-4CF7-4957-876E-6E9EABB550D7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I have isolated the skill and only used a partner in this practice to encourage massed practice for my performer in week one</a:t>
          </a:r>
          <a:endParaRPr lang="en-US" dirty="0"/>
        </a:p>
      </dgm:t>
    </dgm:pt>
    <dgm:pt modelId="{909E17F0-D766-448B-93D8-0B0EB92E4DB7}" type="parTrans" cxnId="{11A72E36-B742-4249-8288-CA403637BAD7}">
      <dgm:prSet/>
      <dgm:spPr/>
      <dgm:t>
        <a:bodyPr/>
        <a:lstStyle/>
        <a:p>
          <a:endParaRPr lang="en-US"/>
        </a:p>
      </dgm:t>
    </dgm:pt>
    <dgm:pt modelId="{2404C751-2647-4C44-9889-7309B72E37DB}" type="sibTrans" cxnId="{11A72E36-B742-4249-8288-CA403637BAD7}">
      <dgm:prSet/>
      <dgm:spPr/>
      <dgm:t>
        <a:bodyPr/>
        <a:lstStyle/>
        <a:p>
          <a:endParaRPr lang="en-US"/>
        </a:p>
      </dgm:t>
    </dgm:pt>
    <dgm:pt modelId="{48DE382F-ADF7-4B7A-897E-14F22C6343D5}" type="pres">
      <dgm:prSet presAssocID="{99B226D0-EF2F-4B3D-AA6B-E2A18629FA34}" presName="compositeShape" presStyleCnt="0">
        <dgm:presLayoutVars>
          <dgm:dir/>
          <dgm:resizeHandles/>
        </dgm:presLayoutVars>
      </dgm:prSet>
      <dgm:spPr/>
    </dgm:pt>
    <dgm:pt modelId="{62713941-0A0C-4CBA-97FC-E6BB6AA50A1D}" type="pres">
      <dgm:prSet presAssocID="{99B226D0-EF2F-4B3D-AA6B-E2A18629FA34}" presName="pyramid" presStyleLbl="node1" presStyleIdx="0" presStyleCnt="1"/>
      <dgm:spPr/>
    </dgm:pt>
    <dgm:pt modelId="{A6D4171D-9DD0-41B6-AED7-8ECA838C5054}" type="pres">
      <dgm:prSet presAssocID="{99B226D0-EF2F-4B3D-AA6B-E2A18629FA34}" presName="theList" presStyleCnt="0"/>
      <dgm:spPr/>
    </dgm:pt>
    <dgm:pt modelId="{AA61CEFE-AFC4-4F4B-80B2-DECF4B30680A}" type="pres">
      <dgm:prSet presAssocID="{39BC1677-4CF7-4957-876E-6E9EABB550D7}" presName="aNode" presStyleLbl="fgAcc1" presStyleIdx="0" presStyleCnt="3" custScaleX="118607" custScaleY="147486" custLinFactY="300000" custLinFactNeighborX="4355" custLinFactNeighborY="372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178A8-0711-4F56-BB3A-89B2DB697A01}" type="pres">
      <dgm:prSet presAssocID="{39BC1677-4CF7-4957-876E-6E9EABB550D7}" presName="aSpace" presStyleCnt="0"/>
      <dgm:spPr/>
    </dgm:pt>
    <dgm:pt modelId="{B5D9BF4E-6AE3-497E-8286-E1D8AE68E165}" type="pres">
      <dgm:prSet presAssocID="{B8865D36-22F9-4773-B0FE-31EBEE59ADBB}" presName="aNode" presStyleLbl="fgAcc1" presStyleIdx="1" presStyleCnt="3" custScaleX="115596" custScaleY="145428" custLinFactNeighborX="5413" custLinFactNeighborY="35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BA125-AB34-4830-BFC3-E5698CE9D4F1}" type="pres">
      <dgm:prSet presAssocID="{B8865D36-22F9-4773-B0FE-31EBEE59ADBB}" presName="aSpace" presStyleCnt="0"/>
      <dgm:spPr/>
    </dgm:pt>
    <dgm:pt modelId="{8E767FBF-7DC4-4BB6-9E1C-600643648062}" type="pres">
      <dgm:prSet presAssocID="{DA8710EA-061D-4306-9847-19B1C48142FF}" presName="aNode" presStyleLbl="fgAcc1" presStyleIdx="2" presStyleCnt="3" custScaleX="124079" custScaleY="146836" custLinFactY="-301860" custLinFactNeighborX="4526" custLinFactNeighborY="-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D4A7E-74B2-45BD-B10F-0DE2928D9826}" type="pres">
      <dgm:prSet presAssocID="{DA8710EA-061D-4306-9847-19B1C48142FF}" presName="aSpace" presStyleCnt="0"/>
      <dgm:spPr/>
    </dgm:pt>
  </dgm:ptLst>
  <dgm:cxnLst>
    <dgm:cxn modelId="{8A45474D-B309-4F47-8B39-215C32EACDB5}" type="presOf" srcId="{DA8710EA-061D-4306-9847-19B1C48142FF}" destId="{8E767FBF-7DC4-4BB6-9E1C-600643648062}" srcOrd="0" destOrd="0" presId="urn:microsoft.com/office/officeart/2005/8/layout/pyramid2"/>
    <dgm:cxn modelId="{3B42C5B9-FE70-7641-A346-AABF548B5219}" type="presOf" srcId="{39BC1677-4CF7-4957-876E-6E9EABB550D7}" destId="{AA61CEFE-AFC4-4F4B-80B2-DECF4B30680A}" srcOrd="0" destOrd="0" presId="urn:microsoft.com/office/officeart/2005/8/layout/pyramid2"/>
    <dgm:cxn modelId="{C173CD2D-8332-2C4A-8E98-B009A87E84AE}" type="presOf" srcId="{99B226D0-EF2F-4B3D-AA6B-E2A18629FA34}" destId="{48DE382F-ADF7-4B7A-897E-14F22C6343D5}" srcOrd="0" destOrd="0" presId="urn:microsoft.com/office/officeart/2005/8/layout/pyramid2"/>
    <dgm:cxn modelId="{11A72E36-B742-4249-8288-CA403637BAD7}" srcId="{99B226D0-EF2F-4B3D-AA6B-E2A18629FA34}" destId="{39BC1677-4CF7-4957-876E-6E9EABB550D7}" srcOrd="0" destOrd="0" parTransId="{909E17F0-D766-448B-93D8-0B0EB92E4DB7}" sibTransId="{2404C751-2647-4C44-9889-7309B72E37DB}"/>
    <dgm:cxn modelId="{4FE4B97D-2029-46B8-B831-5403E794E60A}" srcId="{99B226D0-EF2F-4B3D-AA6B-E2A18629FA34}" destId="{B8865D36-22F9-4773-B0FE-31EBEE59ADBB}" srcOrd="1" destOrd="0" parTransId="{AE80F8E1-265E-4B41-8B76-71E913B0F760}" sibTransId="{058FB217-BAF3-4F77-84E4-A926EC3A1E0E}"/>
    <dgm:cxn modelId="{6C33CDCC-AADE-42C3-A52E-26F1985674B7}" srcId="{99B226D0-EF2F-4B3D-AA6B-E2A18629FA34}" destId="{DA8710EA-061D-4306-9847-19B1C48142FF}" srcOrd="2" destOrd="0" parTransId="{8992CEC7-6512-4198-B16A-B0D7006AC3CB}" sibTransId="{76C9A395-F0C7-4AB8-A893-EDB854C3798D}"/>
    <dgm:cxn modelId="{AF441256-ABED-1E4E-9103-753E7B3A1B5D}" type="presOf" srcId="{B8865D36-22F9-4773-B0FE-31EBEE59ADBB}" destId="{B5D9BF4E-6AE3-497E-8286-E1D8AE68E165}" srcOrd="0" destOrd="0" presId="urn:microsoft.com/office/officeart/2005/8/layout/pyramid2"/>
    <dgm:cxn modelId="{F32EA746-A777-1345-8D73-9C85272FA4E8}" type="presParOf" srcId="{48DE382F-ADF7-4B7A-897E-14F22C6343D5}" destId="{62713941-0A0C-4CBA-97FC-E6BB6AA50A1D}" srcOrd="0" destOrd="0" presId="urn:microsoft.com/office/officeart/2005/8/layout/pyramid2"/>
    <dgm:cxn modelId="{959F463F-4675-7043-9A70-22FF8C4A9CA5}" type="presParOf" srcId="{48DE382F-ADF7-4B7A-897E-14F22C6343D5}" destId="{A6D4171D-9DD0-41B6-AED7-8ECA838C5054}" srcOrd="1" destOrd="0" presId="urn:microsoft.com/office/officeart/2005/8/layout/pyramid2"/>
    <dgm:cxn modelId="{5148F242-78B4-2144-8522-1133920969D2}" type="presParOf" srcId="{A6D4171D-9DD0-41B6-AED7-8ECA838C5054}" destId="{AA61CEFE-AFC4-4F4B-80B2-DECF4B30680A}" srcOrd="0" destOrd="0" presId="urn:microsoft.com/office/officeart/2005/8/layout/pyramid2"/>
    <dgm:cxn modelId="{37F510A3-2650-7641-B4F8-F9226ACC364A}" type="presParOf" srcId="{A6D4171D-9DD0-41B6-AED7-8ECA838C5054}" destId="{DCC178A8-0711-4F56-BB3A-89B2DB697A01}" srcOrd="1" destOrd="0" presId="urn:microsoft.com/office/officeart/2005/8/layout/pyramid2"/>
    <dgm:cxn modelId="{8CDC88E5-43D4-C34E-AFD9-61A21A486DDC}" type="presParOf" srcId="{A6D4171D-9DD0-41B6-AED7-8ECA838C5054}" destId="{B5D9BF4E-6AE3-497E-8286-E1D8AE68E165}" srcOrd="2" destOrd="0" presId="urn:microsoft.com/office/officeart/2005/8/layout/pyramid2"/>
    <dgm:cxn modelId="{CA922954-D9AD-5E47-B8FF-8208E6EE7C1C}" type="presParOf" srcId="{A6D4171D-9DD0-41B6-AED7-8ECA838C5054}" destId="{EC1BA125-AB34-4830-BFC3-E5698CE9D4F1}" srcOrd="3" destOrd="0" presId="urn:microsoft.com/office/officeart/2005/8/layout/pyramid2"/>
    <dgm:cxn modelId="{15EE2BC8-F8D7-B64F-BFEE-CEEF1DAEAEE8}" type="presParOf" srcId="{A6D4171D-9DD0-41B6-AED7-8ECA838C5054}" destId="{8E767FBF-7DC4-4BB6-9E1C-600643648062}" srcOrd="4" destOrd="0" presId="urn:microsoft.com/office/officeart/2005/8/layout/pyramid2"/>
    <dgm:cxn modelId="{79F3311C-D81A-894F-8046-977847B1DDFB}" type="presParOf" srcId="{A6D4171D-9DD0-41B6-AED7-8ECA838C5054}" destId="{135D4A7E-74B2-45BD-B10F-0DE2928D982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8923F-6F5C-448D-B318-E4B9FD57918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73978-CDD4-4B56-9397-9C6FEF729D90}">
      <dgm:prSet phldrT="[Text]"/>
      <dgm:spPr/>
      <dgm:t>
        <a:bodyPr/>
        <a:lstStyle/>
        <a:p>
          <a:r>
            <a:rPr lang="en-US" dirty="0" smtClean="0"/>
            <a:t>Long-Term </a:t>
          </a:r>
          <a:r>
            <a:rPr lang="en-US" b="1" dirty="0" smtClean="0"/>
            <a:t>Physiological </a:t>
          </a:r>
          <a:r>
            <a:rPr lang="en-US" dirty="0" smtClean="0"/>
            <a:t>Adaptations</a:t>
          </a:r>
          <a:endParaRPr lang="en-US" dirty="0"/>
        </a:p>
      </dgm:t>
    </dgm:pt>
    <dgm:pt modelId="{80DAFD3A-BE35-4B9D-9EF7-AF3723F13B3E}" type="parTrans" cxnId="{E8A21296-5D7A-4F7C-90E9-4CCCE27729A5}">
      <dgm:prSet/>
      <dgm:spPr/>
      <dgm:t>
        <a:bodyPr/>
        <a:lstStyle/>
        <a:p>
          <a:endParaRPr lang="en-US"/>
        </a:p>
      </dgm:t>
    </dgm:pt>
    <dgm:pt modelId="{07B746D9-E864-4F23-B147-35492006B07D}" type="sibTrans" cxnId="{E8A21296-5D7A-4F7C-90E9-4CCCE27729A5}">
      <dgm:prSet/>
      <dgm:spPr/>
      <dgm:t>
        <a:bodyPr/>
        <a:lstStyle/>
        <a:p>
          <a:endParaRPr lang="en-US"/>
        </a:p>
      </dgm:t>
    </dgm:pt>
    <dgm:pt modelId="{07CC9ADB-3E48-4144-BE5E-616DD73F6068}">
      <dgm:prSet phldrT="[Text]"/>
      <dgm:spPr/>
      <dgm:t>
        <a:bodyPr/>
        <a:lstStyle/>
        <a:p>
          <a:r>
            <a:rPr lang="en-US" dirty="0" smtClean="0"/>
            <a:t>Hypertrophy of muscles</a:t>
          </a:r>
          <a:endParaRPr lang="en-US" dirty="0"/>
        </a:p>
      </dgm:t>
    </dgm:pt>
    <dgm:pt modelId="{AE436EF1-9DFE-4095-9A2D-3405B16DF357}" type="parTrans" cxnId="{056D717C-60E8-4822-815C-012C558ED7CB}">
      <dgm:prSet/>
      <dgm:spPr/>
      <dgm:t>
        <a:bodyPr/>
        <a:lstStyle/>
        <a:p>
          <a:endParaRPr lang="en-US"/>
        </a:p>
      </dgm:t>
    </dgm:pt>
    <dgm:pt modelId="{51E02F62-EBA3-4B6F-955F-445C88BCCC75}" type="sibTrans" cxnId="{056D717C-60E8-4822-815C-012C558ED7CB}">
      <dgm:prSet/>
      <dgm:spPr/>
      <dgm:t>
        <a:bodyPr/>
        <a:lstStyle/>
        <a:p>
          <a:endParaRPr lang="en-US"/>
        </a:p>
      </dgm:t>
    </dgm:pt>
    <dgm:pt modelId="{490D17F5-99DB-4958-9865-62E919623DBE}">
      <dgm:prSet phldrT="[Text]"/>
      <dgm:spPr/>
      <dgm:t>
        <a:bodyPr/>
        <a:lstStyle/>
        <a:p>
          <a:r>
            <a:rPr lang="en-US" dirty="0" smtClean="0"/>
            <a:t>Increased recruitment of muscle </a:t>
          </a:r>
          <a:r>
            <a:rPr lang="en-US" dirty="0" err="1" smtClean="0"/>
            <a:t>fibres</a:t>
          </a:r>
          <a:endParaRPr lang="en-US" dirty="0"/>
        </a:p>
      </dgm:t>
    </dgm:pt>
    <dgm:pt modelId="{2725739E-5C6C-447F-84B2-8F0125C28FBC}" type="parTrans" cxnId="{239F7089-004E-48E6-9B18-6803CA3DD842}">
      <dgm:prSet/>
      <dgm:spPr/>
      <dgm:t>
        <a:bodyPr/>
        <a:lstStyle/>
        <a:p>
          <a:endParaRPr lang="en-US"/>
        </a:p>
      </dgm:t>
    </dgm:pt>
    <dgm:pt modelId="{77C24B1F-F6B7-48B1-A7BE-1179B10C9BA1}" type="sibTrans" cxnId="{239F7089-004E-48E6-9B18-6803CA3DD842}">
      <dgm:prSet/>
      <dgm:spPr/>
      <dgm:t>
        <a:bodyPr/>
        <a:lstStyle/>
        <a:p>
          <a:endParaRPr lang="en-US"/>
        </a:p>
      </dgm:t>
    </dgm:pt>
    <dgm:pt modelId="{022D9F9D-85E2-472E-9C1F-93771BA1A806}">
      <dgm:prSet phldrT="[Text]"/>
      <dgm:spPr/>
      <dgm:t>
        <a:bodyPr/>
        <a:lstStyle/>
        <a:p>
          <a:r>
            <a:rPr lang="en-US" dirty="0" smtClean="0"/>
            <a:t>Increased venous return</a:t>
          </a:r>
          <a:endParaRPr lang="en-US" dirty="0"/>
        </a:p>
      </dgm:t>
    </dgm:pt>
    <dgm:pt modelId="{FCC77EB6-4DF3-44F7-9E30-8DCA5BB18551}" type="parTrans" cxnId="{8C70774D-E7F6-43DC-9B57-4AEAB0A3ACBA}">
      <dgm:prSet/>
      <dgm:spPr/>
      <dgm:t>
        <a:bodyPr/>
        <a:lstStyle/>
        <a:p>
          <a:endParaRPr lang="en-US"/>
        </a:p>
      </dgm:t>
    </dgm:pt>
    <dgm:pt modelId="{738E34D1-8226-46D7-ABF7-51B57DB8B7A9}" type="sibTrans" cxnId="{8C70774D-E7F6-43DC-9B57-4AEAB0A3ACBA}">
      <dgm:prSet/>
      <dgm:spPr/>
      <dgm:t>
        <a:bodyPr/>
        <a:lstStyle/>
        <a:p>
          <a:endParaRPr lang="en-US"/>
        </a:p>
      </dgm:t>
    </dgm:pt>
    <dgm:pt modelId="{5BBDCEAA-AD16-4D6B-BB20-B96F803489B7}">
      <dgm:prSet phldrT="[Text]"/>
      <dgm:spPr/>
      <dgm:t>
        <a:bodyPr/>
        <a:lstStyle/>
        <a:p>
          <a:r>
            <a:rPr lang="en-US" dirty="0" smtClean="0"/>
            <a:t>Increased peak bone density</a:t>
          </a:r>
          <a:endParaRPr lang="en-US" dirty="0"/>
        </a:p>
      </dgm:t>
    </dgm:pt>
    <dgm:pt modelId="{78EC4EB9-BCD6-4C28-A691-4A525BB9F24F}" type="parTrans" cxnId="{76699141-09C1-4DC7-B88D-599FA25F8B71}">
      <dgm:prSet/>
      <dgm:spPr/>
      <dgm:t>
        <a:bodyPr/>
        <a:lstStyle/>
        <a:p>
          <a:endParaRPr lang="en-US"/>
        </a:p>
      </dgm:t>
    </dgm:pt>
    <dgm:pt modelId="{98C28B12-20BA-4571-BAB5-7B1214E71E67}" type="sibTrans" cxnId="{76699141-09C1-4DC7-B88D-599FA25F8B71}">
      <dgm:prSet/>
      <dgm:spPr/>
      <dgm:t>
        <a:bodyPr/>
        <a:lstStyle/>
        <a:p>
          <a:endParaRPr lang="en-US"/>
        </a:p>
      </dgm:t>
    </dgm:pt>
    <dgm:pt modelId="{423F559A-4E6C-42BC-8374-A6FC926A0A2F}">
      <dgm:prSet phldrT="[Text]"/>
      <dgm:spPr/>
      <dgm:t>
        <a:bodyPr/>
        <a:lstStyle/>
        <a:p>
          <a:r>
            <a:rPr lang="en-US" dirty="0" smtClean="0"/>
            <a:t>Increased production of synovial fluid at the joints</a:t>
          </a:r>
          <a:endParaRPr lang="en-US" dirty="0"/>
        </a:p>
      </dgm:t>
    </dgm:pt>
    <dgm:pt modelId="{5B0C8CE7-DF72-46B1-AE46-52101A21EAC6}" type="parTrans" cxnId="{E9C8B7AF-FC61-4C4B-B49D-30B9232FBDBF}">
      <dgm:prSet/>
      <dgm:spPr/>
      <dgm:t>
        <a:bodyPr/>
        <a:lstStyle/>
        <a:p>
          <a:endParaRPr lang="en-US"/>
        </a:p>
      </dgm:t>
    </dgm:pt>
    <dgm:pt modelId="{48EC7F42-0D75-4442-8A4B-E7F4E74561FD}" type="sibTrans" cxnId="{E9C8B7AF-FC61-4C4B-B49D-30B9232FBDBF}">
      <dgm:prSet/>
      <dgm:spPr/>
      <dgm:t>
        <a:bodyPr/>
        <a:lstStyle/>
        <a:p>
          <a:endParaRPr lang="en-US"/>
        </a:p>
      </dgm:t>
    </dgm:pt>
    <dgm:pt modelId="{109C4BA4-0C8D-4167-82E2-5B64941A483D}">
      <dgm:prSet phldrT="[Text]"/>
      <dgm:spPr/>
      <dgm:t>
        <a:bodyPr/>
        <a:lstStyle/>
        <a:p>
          <a:r>
            <a:rPr lang="en-US" dirty="0" smtClean="0"/>
            <a:t>Increased muscle tolerance to lactic acid</a:t>
          </a:r>
          <a:endParaRPr lang="en-US" dirty="0"/>
        </a:p>
      </dgm:t>
    </dgm:pt>
    <dgm:pt modelId="{F075ED79-C7A4-42AB-B5CE-17BB489A97A3}" type="parTrans" cxnId="{C6DD3E40-8009-4D3F-833B-E366CCD2E175}">
      <dgm:prSet/>
      <dgm:spPr/>
      <dgm:t>
        <a:bodyPr/>
        <a:lstStyle/>
        <a:p>
          <a:endParaRPr lang="en-US"/>
        </a:p>
      </dgm:t>
    </dgm:pt>
    <dgm:pt modelId="{8A2347F6-4447-4005-A4CF-ED74EF8FA779}" type="sibTrans" cxnId="{C6DD3E40-8009-4D3F-833B-E366CCD2E175}">
      <dgm:prSet/>
      <dgm:spPr/>
      <dgm:t>
        <a:bodyPr/>
        <a:lstStyle/>
        <a:p>
          <a:endParaRPr lang="en-US"/>
        </a:p>
      </dgm:t>
    </dgm:pt>
    <dgm:pt modelId="{A2BD6299-1F43-4138-8BE9-097AC54AFAC7}">
      <dgm:prSet phldrT="[Text]"/>
      <dgm:spPr/>
      <dgm:t>
        <a:bodyPr/>
        <a:lstStyle/>
        <a:p>
          <a:r>
            <a:rPr lang="en-US" dirty="0" smtClean="0"/>
            <a:t>Increased strength of intercostal muscles and diaphragm</a:t>
          </a:r>
          <a:endParaRPr lang="en-US" dirty="0"/>
        </a:p>
      </dgm:t>
    </dgm:pt>
    <dgm:pt modelId="{D8766AEC-4942-4BFB-9DB4-59E53C67E5C7}" type="parTrans" cxnId="{4C9DF554-A234-439C-B366-3B6890A1AA69}">
      <dgm:prSet/>
      <dgm:spPr/>
      <dgm:t>
        <a:bodyPr/>
        <a:lstStyle/>
        <a:p>
          <a:endParaRPr lang="en-US"/>
        </a:p>
      </dgm:t>
    </dgm:pt>
    <dgm:pt modelId="{F577DF9A-D706-424B-B809-FCF676BBEFC6}" type="sibTrans" cxnId="{4C9DF554-A234-439C-B366-3B6890A1AA69}">
      <dgm:prSet/>
      <dgm:spPr/>
      <dgm:t>
        <a:bodyPr/>
        <a:lstStyle/>
        <a:p>
          <a:endParaRPr lang="en-US"/>
        </a:p>
      </dgm:t>
    </dgm:pt>
    <dgm:pt modelId="{3AE9838A-A630-4E1E-9568-2B01402C599F}">
      <dgm:prSet phldrT="[Text]"/>
      <dgm:spPr/>
      <dgm:t>
        <a:bodyPr/>
        <a:lstStyle/>
        <a:p>
          <a:r>
            <a:rPr lang="en-US" dirty="0" smtClean="0"/>
            <a:t>Cardiac Hypertrophy</a:t>
          </a:r>
        </a:p>
      </dgm:t>
    </dgm:pt>
    <dgm:pt modelId="{9011F33B-7E11-4E4A-896A-86C1176FCFEE}" type="parTrans" cxnId="{E2C3C137-6D53-498C-9542-077817DC2980}">
      <dgm:prSet/>
      <dgm:spPr/>
      <dgm:t>
        <a:bodyPr/>
        <a:lstStyle/>
        <a:p>
          <a:endParaRPr lang="en-US"/>
        </a:p>
      </dgm:t>
    </dgm:pt>
    <dgm:pt modelId="{247D9D18-924F-4688-B072-34C5B8A614F8}" type="sibTrans" cxnId="{E2C3C137-6D53-498C-9542-077817DC2980}">
      <dgm:prSet/>
      <dgm:spPr/>
      <dgm:t>
        <a:bodyPr/>
        <a:lstStyle/>
        <a:p>
          <a:endParaRPr lang="en-US"/>
        </a:p>
      </dgm:t>
    </dgm:pt>
    <dgm:pt modelId="{A56F8647-6D79-4A5A-A1F1-0AB2CAB57FEA}">
      <dgm:prSet phldrT="[Text]"/>
      <dgm:spPr/>
      <dgm:t>
        <a:bodyPr/>
        <a:lstStyle/>
        <a:p>
          <a:r>
            <a:rPr lang="en-US" dirty="0" smtClean="0"/>
            <a:t>Decreased resting heart rate</a:t>
          </a:r>
          <a:endParaRPr lang="en-US" dirty="0"/>
        </a:p>
      </dgm:t>
    </dgm:pt>
    <dgm:pt modelId="{D5428D61-6941-492A-BDA0-236932757642}" type="parTrans" cxnId="{FEBC23BB-85E3-4DDC-A607-EF15C6CE8D80}">
      <dgm:prSet/>
      <dgm:spPr/>
      <dgm:t>
        <a:bodyPr/>
        <a:lstStyle/>
        <a:p>
          <a:endParaRPr lang="en-US"/>
        </a:p>
      </dgm:t>
    </dgm:pt>
    <dgm:pt modelId="{8BB7C97E-4D11-4FD2-8A9A-62FA4BCB5F1D}" type="sibTrans" cxnId="{FEBC23BB-85E3-4DDC-A607-EF15C6CE8D80}">
      <dgm:prSet/>
      <dgm:spPr/>
      <dgm:t>
        <a:bodyPr/>
        <a:lstStyle/>
        <a:p>
          <a:endParaRPr lang="en-US"/>
        </a:p>
      </dgm:t>
    </dgm:pt>
    <dgm:pt modelId="{7CDD01D7-474E-4E0E-AAD1-31B69D6842EB}">
      <dgm:prSet phldrT="[Text]"/>
      <dgm:spPr/>
      <dgm:t>
        <a:bodyPr/>
        <a:lstStyle/>
        <a:p>
          <a:r>
            <a:rPr lang="en-US" dirty="0" smtClean="0"/>
            <a:t>Increased red blood cell production</a:t>
          </a:r>
          <a:endParaRPr lang="en-US" dirty="0"/>
        </a:p>
      </dgm:t>
    </dgm:pt>
    <dgm:pt modelId="{D92C4B2E-9FE2-4DCF-8CB5-126726DF0102}" type="parTrans" cxnId="{6ED2F30B-FC81-434C-A1BA-9380844B8748}">
      <dgm:prSet/>
      <dgm:spPr/>
      <dgm:t>
        <a:bodyPr/>
        <a:lstStyle/>
        <a:p>
          <a:endParaRPr lang="en-US"/>
        </a:p>
      </dgm:t>
    </dgm:pt>
    <dgm:pt modelId="{F81D8B87-DAF6-490B-AA91-71D1EFB35231}" type="sibTrans" cxnId="{6ED2F30B-FC81-434C-A1BA-9380844B8748}">
      <dgm:prSet/>
      <dgm:spPr/>
      <dgm:t>
        <a:bodyPr/>
        <a:lstStyle/>
        <a:p>
          <a:endParaRPr lang="en-US"/>
        </a:p>
      </dgm:t>
    </dgm:pt>
    <dgm:pt modelId="{4335BF8F-1C7F-4E97-923C-E83E9C027A5F}">
      <dgm:prSet phldrT="[Text]"/>
      <dgm:spPr/>
      <dgm:t>
        <a:bodyPr/>
        <a:lstStyle/>
        <a:p>
          <a:r>
            <a:rPr lang="en-US" dirty="0" smtClean="0"/>
            <a:t>Increased surface area of alveoli</a:t>
          </a:r>
          <a:endParaRPr lang="en-US" dirty="0"/>
        </a:p>
      </dgm:t>
    </dgm:pt>
    <dgm:pt modelId="{EEB341FD-6129-44DA-B24D-6152281DE4CB}" type="parTrans" cxnId="{44C366EF-328A-48DA-9C58-190BED8D5793}">
      <dgm:prSet/>
      <dgm:spPr/>
      <dgm:t>
        <a:bodyPr/>
        <a:lstStyle/>
        <a:p>
          <a:endParaRPr lang="en-US"/>
        </a:p>
      </dgm:t>
    </dgm:pt>
    <dgm:pt modelId="{3860DD0C-B910-41A4-B1CB-9E4BF0817F89}" type="sibTrans" cxnId="{44C366EF-328A-48DA-9C58-190BED8D5793}">
      <dgm:prSet/>
      <dgm:spPr/>
      <dgm:t>
        <a:bodyPr/>
        <a:lstStyle/>
        <a:p>
          <a:endParaRPr lang="en-US"/>
        </a:p>
      </dgm:t>
    </dgm:pt>
    <dgm:pt modelId="{70D80CDB-F12F-4D4E-9810-ABBD7DBD9AD4}">
      <dgm:prSet phldrT="[Text]"/>
      <dgm:spPr/>
      <dgm:t>
        <a:bodyPr/>
        <a:lstStyle/>
        <a:p>
          <a:r>
            <a:rPr lang="en-US" dirty="0" smtClean="0"/>
            <a:t>Increased stores of myoglobin</a:t>
          </a:r>
          <a:endParaRPr lang="en-US" dirty="0"/>
        </a:p>
      </dgm:t>
    </dgm:pt>
    <dgm:pt modelId="{AF626FC9-8F68-4C47-95EA-1F7927B17DCE}" type="parTrans" cxnId="{C7118C69-EDE5-47D8-A50B-8DB8F0BF443A}">
      <dgm:prSet/>
      <dgm:spPr/>
      <dgm:t>
        <a:bodyPr/>
        <a:lstStyle/>
        <a:p>
          <a:endParaRPr lang="en-US"/>
        </a:p>
      </dgm:t>
    </dgm:pt>
    <dgm:pt modelId="{9F1CFC7C-5A87-4D1E-AC4B-4CB0918A92E0}" type="sibTrans" cxnId="{C7118C69-EDE5-47D8-A50B-8DB8F0BF443A}">
      <dgm:prSet/>
      <dgm:spPr/>
      <dgm:t>
        <a:bodyPr/>
        <a:lstStyle/>
        <a:p>
          <a:endParaRPr lang="en-US"/>
        </a:p>
      </dgm:t>
    </dgm:pt>
    <dgm:pt modelId="{BCB6050B-C03A-4FB1-8ADA-6CF272E6CC57}">
      <dgm:prSet phldrT="[Text]"/>
      <dgm:spPr/>
      <dgm:t>
        <a:bodyPr/>
        <a:lstStyle/>
        <a:p>
          <a:r>
            <a:rPr lang="en-US" dirty="0" smtClean="0"/>
            <a:t>Increased PC stores</a:t>
          </a:r>
          <a:endParaRPr lang="en-US" dirty="0"/>
        </a:p>
      </dgm:t>
    </dgm:pt>
    <dgm:pt modelId="{CB8F2E3F-3325-4DD4-AB51-9C0414C6AD83}" type="parTrans" cxnId="{7AFF61DF-C4F1-4194-B9E2-5BC5E640ABA8}">
      <dgm:prSet/>
      <dgm:spPr/>
      <dgm:t>
        <a:bodyPr/>
        <a:lstStyle/>
        <a:p>
          <a:endParaRPr lang="en-US"/>
        </a:p>
      </dgm:t>
    </dgm:pt>
    <dgm:pt modelId="{80372B50-3780-4DB8-96CE-6461BADCCFD4}" type="sibTrans" cxnId="{7AFF61DF-C4F1-4194-B9E2-5BC5E640ABA8}">
      <dgm:prSet/>
      <dgm:spPr/>
      <dgm:t>
        <a:bodyPr/>
        <a:lstStyle/>
        <a:p>
          <a:endParaRPr lang="en-US"/>
        </a:p>
      </dgm:t>
    </dgm:pt>
    <dgm:pt modelId="{AE116063-01A6-467F-B679-738E4AF37E19}">
      <dgm:prSet phldrT="[Text]"/>
      <dgm:spPr/>
      <dgm:t>
        <a:bodyPr/>
        <a:lstStyle/>
        <a:p>
          <a:r>
            <a:rPr lang="en-US" dirty="0" smtClean="0"/>
            <a:t>Increased thickness of articular cartilage</a:t>
          </a:r>
          <a:endParaRPr lang="en-US" dirty="0"/>
        </a:p>
      </dgm:t>
    </dgm:pt>
    <dgm:pt modelId="{AFE6236D-8509-49FD-9C84-2D5847688B5A}" type="parTrans" cxnId="{5081CF3F-35DE-4737-A6AB-AE6A2A27E304}">
      <dgm:prSet/>
      <dgm:spPr/>
      <dgm:t>
        <a:bodyPr/>
        <a:lstStyle/>
        <a:p>
          <a:endParaRPr lang="en-US"/>
        </a:p>
      </dgm:t>
    </dgm:pt>
    <dgm:pt modelId="{4F6DBACF-B428-4F80-BE9C-07EEC528297E}" type="sibTrans" cxnId="{5081CF3F-35DE-4737-A6AB-AE6A2A27E304}">
      <dgm:prSet/>
      <dgm:spPr/>
      <dgm:t>
        <a:bodyPr/>
        <a:lstStyle/>
        <a:p>
          <a:endParaRPr lang="en-US"/>
        </a:p>
      </dgm:t>
    </dgm:pt>
    <dgm:pt modelId="{AA68B3C9-2747-4C86-91A2-3B4FDE23B7F5}" type="pres">
      <dgm:prSet presAssocID="{7348923F-6F5C-448D-B318-E4B9FD5791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1722E-B812-4A47-8978-BA93F8AF62A1}" type="pres">
      <dgm:prSet presAssocID="{7348923F-6F5C-448D-B318-E4B9FD579183}" presName="radial" presStyleCnt="0">
        <dgm:presLayoutVars>
          <dgm:animLvl val="ctr"/>
        </dgm:presLayoutVars>
      </dgm:prSet>
      <dgm:spPr/>
    </dgm:pt>
    <dgm:pt modelId="{9EC85A97-BC23-4410-8E90-B1810D74BB51}" type="pres">
      <dgm:prSet presAssocID="{D0673978-CDD4-4B56-9397-9C6FEF729D90}" presName="centerShape" presStyleLbl="vennNode1" presStyleIdx="0" presStyleCnt="15"/>
      <dgm:spPr/>
      <dgm:t>
        <a:bodyPr/>
        <a:lstStyle/>
        <a:p>
          <a:endParaRPr lang="en-US"/>
        </a:p>
      </dgm:t>
    </dgm:pt>
    <dgm:pt modelId="{86603189-5681-4117-AA31-4328FDE686E8}" type="pres">
      <dgm:prSet presAssocID="{07CC9ADB-3E48-4144-BE5E-616DD73F6068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94B5C-74AD-4B13-819A-33FBE928CFA8}" type="pres">
      <dgm:prSet presAssocID="{490D17F5-99DB-4958-9865-62E919623DBE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CA638-7EB9-4DD4-98BB-4C44F0B314F0}" type="pres">
      <dgm:prSet presAssocID="{5BBDCEAA-AD16-4D6B-BB20-B96F803489B7}" presName="node" presStyleLbl="venn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7CB7C-90C2-4D41-9C05-A4C8CC519499}" type="pres">
      <dgm:prSet presAssocID="{423F559A-4E6C-42BC-8374-A6FC926A0A2F}" presName="node" presStyleLbl="venn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6369E-B6AB-42A0-B184-BBF5D29AF4AC}" type="pres">
      <dgm:prSet presAssocID="{109C4BA4-0C8D-4167-82E2-5B64941A483D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FB3B-049E-4EA3-9982-727A6B7BD850}" type="pres">
      <dgm:prSet presAssocID="{A2BD6299-1F43-4138-8BE9-097AC54AFAC7}" presName="node" presStyleLbl="venn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9E9AA-09D0-4E30-8D1D-1629D09CD99E}" type="pres">
      <dgm:prSet presAssocID="{3AE9838A-A630-4E1E-9568-2B01402C599F}" presName="node" presStyleLbl="venn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9EF41-B99B-40BF-A5A5-DC923EA377AB}" type="pres">
      <dgm:prSet presAssocID="{022D9F9D-85E2-472E-9C1F-93771BA1A806}" presName="node" presStyleLbl="venn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E635D-1CE2-4664-8D64-CACC10CCAC75}" type="pres">
      <dgm:prSet presAssocID="{A56F8647-6D79-4A5A-A1F1-0AB2CAB57FEA}" presName="node" presStyleLbl="venn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BC300-577C-4BD6-8B0C-954D23507774}" type="pres">
      <dgm:prSet presAssocID="{7CDD01D7-474E-4E0E-AAD1-31B69D6842EB}" presName="node" presStyleLbl="venn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75571-92D9-4766-9F16-BE28B33A546F}" type="pres">
      <dgm:prSet presAssocID="{4335BF8F-1C7F-4E97-923C-E83E9C027A5F}" presName="node" presStyleLbl="venn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17F17-0AD7-4A84-8563-C6CCC8A1CD01}" type="pres">
      <dgm:prSet presAssocID="{70D80CDB-F12F-4D4E-9810-ABBD7DBD9AD4}" presName="node" presStyleLbl="venn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48BAC-7A74-46D3-B377-599341C9741C}" type="pres">
      <dgm:prSet presAssocID="{BCB6050B-C03A-4FB1-8ADA-6CF272E6CC57}" presName="node" presStyleLbl="venn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6D5BA-BE0C-401D-BE40-9D6CC67F02B9}" type="pres">
      <dgm:prSet presAssocID="{AE116063-01A6-467F-B679-738E4AF37E19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D2F30B-FC81-434C-A1BA-9380844B8748}" srcId="{D0673978-CDD4-4B56-9397-9C6FEF729D90}" destId="{7CDD01D7-474E-4E0E-AAD1-31B69D6842EB}" srcOrd="9" destOrd="0" parTransId="{D92C4B2E-9FE2-4DCF-8CB5-126726DF0102}" sibTransId="{F81D8B87-DAF6-490B-AA91-71D1EFB35231}"/>
    <dgm:cxn modelId="{DA50FCA6-4FE6-4B40-B3AD-7FE2F4EB466E}" type="presOf" srcId="{AE116063-01A6-467F-B679-738E4AF37E19}" destId="{D8B6D5BA-BE0C-401D-BE40-9D6CC67F02B9}" srcOrd="0" destOrd="0" presId="urn:microsoft.com/office/officeart/2005/8/layout/radial3"/>
    <dgm:cxn modelId="{4C9DF554-A234-439C-B366-3B6890A1AA69}" srcId="{D0673978-CDD4-4B56-9397-9C6FEF729D90}" destId="{A2BD6299-1F43-4138-8BE9-097AC54AFAC7}" srcOrd="5" destOrd="0" parTransId="{D8766AEC-4942-4BFB-9DB4-59E53C67E5C7}" sibTransId="{F577DF9A-D706-424B-B809-FCF676BBEFC6}"/>
    <dgm:cxn modelId="{E57D4306-A07D-FC45-B29D-E22415E23FD3}" type="presOf" srcId="{7348923F-6F5C-448D-B318-E4B9FD579183}" destId="{AA68B3C9-2747-4C86-91A2-3B4FDE23B7F5}" srcOrd="0" destOrd="0" presId="urn:microsoft.com/office/officeart/2005/8/layout/radial3"/>
    <dgm:cxn modelId="{B1C1B3E7-D3B9-804C-9668-F7FA55DC8300}" type="presOf" srcId="{4335BF8F-1C7F-4E97-923C-E83E9C027A5F}" destId="{ABA75571-92D9-4766-9F16-BE28B33A546F}" srcOrd="0" destOrd="0" presId="urn:microsoft.com/office/officeart/2005/8/layout/radial3"/>
    <dgm:cxn modelId="{B55CED36-A136-9A41-B851-DA967E2B9688}" type="presOf" srcId="{07CC9ADB-3E48-4144-BE5E-616DD73F6068}" destId="{86603189-5681-4117-AA31-4328FDE686E8}" srcOrd="0" destOrd="0" presId="urn:microsoft.com/office/officeart/2005/8/layout/radial3"/>
    <dgm:cxn modelId="{A0CB77C7-A9AE-6244-8AF3-AA75350C5F06}" type="presOf" srcId="{423F559A-4E6C-42BC-8374-A6FC926A0A2F}" destId="{4EE7CB7C-90C2-4D41-9C05-A4C8CC519499}" srcOrd="0" destOrd="0" presId="urn:microsoft.com/office/officeart/2005/8/layout/radial3"/>
    <dgm:cxn modelId="{239F7089-004E-48E6-9B18-6803CA3DD842}" srcId="{D0673978-CDD4-4B56-9397-9C6FEF729D90}" destId="{490D17F5-99DB-4958-9865-62E919623DBE}" srcOrd="1" destOrd="0" parTransId="{2725739E-5C6C-447F-84B2-8F0125C28FBC}" sibTransId="{77C24B1F-F6B7-48B1-A7BE-1179B10C9BA1}"/>
    <dgm:cxn modelId="{44C366EF-328A-48DA-9C58-190BED8D5793}" srcId="{D0673978-CDD4-4B56-9397-9C6FEF729D90}" destId="{4335BF8F-1C7F-4E97-923C-E83E9C027A5F}" srcOrd="10" destOrd="0" parTransId="{EEB341FD-6129-44DA-B24D-6152281DE4CB}" sibTransId="{3860DD0C-B910-41A4-B1CB-9E4BF0817F89}"/>
    <dgm:cxn modelId="{C6DD3E40-8009-4D3F-833B-E366CCD2E175}" srcId="{D0673978-CDD4-4B56-9397-9C6FEF729D90}" destId="{109C4BA4-0C8D-4167-82E2-5B64941A483D}" srcOrd="4" destOrd="0" parTransId="{F075ED79-C7A4-42AB-B5CE-17BB489A97A3}" sibTransId="{8A2347F6-4447-4005-A4CF-ED74EF8FA779}"/>
    <dgm:cxn modelId="{E2C3C137-6D53-498C-9542-077817DC2980}" srcId="{D0673978-CDD4-4B56-9397-9C6FEF729D90}" destId="{3AE9838A-A630-4E1E-9568-2B01402C599F}" srcOrd="6" destOrd="0" parTransId="{9011F33B-7E11-4E4A-896A-86C1176FCFEE}" sibTransId="{247D9D18-924F-4688-B072-34C5B8A614F8}"/>
    <dgm:cxn modelId="{BAE621B3-425D-3341-8DA3-644B1B502E31}" type="presOf" srcId="{5BBDCEAA-AD16-4D6B-BB20-B96F803489B7}" destId="{4ECCA638-7EB9-4DD4-98BB-4C44F0B314F0}" srcOrd="0" destOrd="0" presId="urn:microsoft.com/office/officeart/2005/8/layout/radial3"/>
    <dgm:cxn modelId="{50BCE540-4C2F-F648-874E-85B4A7A3F06B}" type="presOf" srcId="{490D17F5-99DB-4958-9865-62E919623DBE}" destId="{D7E94B5C-74AD-4B13-819A-33FBE928CFA8}" srcOrd="0" destOrd="0" presId="urn:microsoft.com/office/officeart/2005/8/layout/radial3"/>
    <dgm:cxn modelId="{C7118C69-EDE5-47D8-A50B-8DB8F0BF443A}" srcId="{D0673978-CDD4-4B56-9397-9C6FEF729D90}" destId="{70D80CDB-F12F-4D4E-9810-ABBD7DBD9AD4}" srcOrd="11" destOrd="0" parTransId="{AF626FC9-8F68-4C47-95EA-1F7927B17DCE}" sibTransId="{9F1CFC7C-5A87-4D1E-AC4B-4CB0918A92E0}"/>
    <dgm:cxn modelId="{953E6359-3AC2-5E47-9A70-C722F122AEA6}" type="presOf" srcId="{A56F8647-6D79-4A5A-A1F1-0AB2CAB57FEA}" destId="{A5FE635D-1CE2-4664-8D64-CACC10CCAC75}" srcOrd="0" destOrd="0" presId="urn:microsoft.com/office/officeart/2005/8/layout/radial3"/>
    <dgm:cxn modelId="{086DA36A-0010-6F47-9BBA-28582A03FB09}" type="presOf" srcId="{BCB6050B-C03A-4FB1-8ADA-6CF272E6CC57}" destId="{60E48BAC-7A74-46D3-B377-599341C9741C}" srcOrd="0" destOrd="0" presId="urn:microsoft.com/office/officeart/2005/8/layout/radial3"/>
    <dgm:cxn modelId="{E8A21296-5D7A-4F7C-90E9-4CCCE27729A5}" srcId="{7348923F-6F5C-448D-B318-E4B9FD579183}" destId="{D0673978-CDD4-4B56-9397-9C6FEF729D90}" srcOrd="0" destOrd="0" parTransId="{80DAFD3A-BE35-4B9D-9EF7-AF3723F13B3E}" sibTransId="{07B746D9-E864-4F23-B147-35492006B07D}"/>
    <dgm:cxn modelId="{76699141-09C1-4DC7-B88D-599FA25F8B71}" srcId="{D0673978-CDD4-4B56-9397-9C6FEF729D90}" destId="{5BBDCEAA-AD16-4D6B-BB20-B96F803489B7}" srcOrd="2" destOrd="0" parTransId="{78EC4EB9-BCD6-4C28-A691-4A525BB9F24F}" sibTransId="{98C28B12-20BA-4571-BAB5-7B1214E71E67}"/>
    <dgm:cxn modelId="{D9CE1246-6E95-7544-9227-D19A2DEBAD80}" type="presOf" srcId="{7CDD01D7-474E-4E0E-AAD1-31B69D6842EB}" destId="{27CBC300-577C-4BD6-8B0C-954D23507774}" srcOrd="0" destOrd="0" presId="urn:microsoft.com/office/officeart/2005/8/layout/radial3"/>
    <dgm:cxn modelId="{7913E95D-1FAD-594B-BFEA-A2D2BD0ED6A0}" type="presOf" srcId="{022D9F9D-85E2-472E-9C1F-93771BA1A806}" destId="{3BC9EF41-B99B-40BF-A5A5-DC923EA377AB}" srcOrd="0" destOrd="0" presId="urn:microsoft.com/office/officeart/2005/8/layout/radial3"/>
    <dgm:cxn modelId="{A456F6EE-6DF8-3342-B544-B174B0FA8EE2}" type="presOf" srcId="{D0673978-CDD4-4B56-9397-9C6FEF729D90}" destId="{9EC85A97-BC23-4410-8E90-B1810D74BB51}" srcOrd="0" destOrd="0" presId="urn:microsoft.com/office/officeart/2005/8/layout/radial3"/>
    <dgm:cxn modelId="{8C70774D-E7F6-43DC-9B57-4AEAB0A3ACBA}" srcId="{D0673978-CDD4-4B56-9397-9C6FEF729D90}" destId="{022D9F9D-85E2-472E-9C1F-93771BA1A806}" srcOrd="7" destOrd="0" parTransId="{FCC77EB6-4DF3-44F7-9E30-8DCA5BB18551}" sibTransId="{738E34D1-8226-46D7-ABF7-51B57DB8B7A9}"/>
    <dgm:cxn modelId="{7AFF61DF-C4F1-4194-B9E2-5BC5E640ABA8}" srcId="{D0673978-CDD4-4B56-9397-9C6FEF729D90}" destId="{BCB6050B-C03A-4FB1-8ADA-6CF272E6CC57}" srcOrd="12" destOrd="0" parTransId="{CB8F2E3F-3325-4DD4-AB51-9C0414C6AD83}" sibTransId="{80372B50-3780-4DB8-96CE-6461BADCCFD4}"/>
    <dgm:cxn modelId="{2799360A-C912-8143-9210-3E3E130425B5}" type="presOf" srcId="{3AE9838A-A630-4E1E-9568-2B01402C599F}" destId="{2659E9AA-09D0-4E30-8D1D-1629D09CD99E}" srcOrd="0" destOrd="0" presId="urn:microsoft.com/office/officeart/2005/8/layout/radial3"/>
    <dgm:cxn modelId="{E9C8B7AF-FC61-4C4B-B49D-30B9232FBDBF}" srcId="{D0673978-CDD4-4B56-9397-9C6FEF729D90}" destId="{423F559A-4E6C-42BC-8374-A6FC926A0A2F}" srcOrd="3" destOrd="0" parTransId="{5B0C8CE7-DF72-46B1-AE46-52101A21EAC6}" sibTransId="{48EC7F42-0D75-4442-8A4B-E7F4E74561FD}"/>
    <dgm:cxn modelId="{056D717C-60E8-4822-815C-012C558ED7CB}" srcId="{D0673978-CDD4-4B56-9397-9C6FEF729D90}" destId="{07CC9ADB-3E48-4144-BE5E-616DD73F6068}" srcOrd="0" destOrd="0" parTransId="{AE436EF1-9DFE-4095-9A2D-3405B16DF357}" sibTransId="{51E02F62-EBA3-4B6F-955F-445C88BCCC75}"/>
    <dgm:cxn modelId="{DF11DFB2-27E7-9A45-B9C0-6E351F9F0F12}" type="presOf" srcId="{70D80CDB-F12F-4D4E-9810-ABBD7DBD9AD4}" destId="{4DB17F17-0AD7-4A84-8563-C6CCC8A1CD01}" srcOrd="0" destOrd="0" presId="urn:microsoft.com/office/officeart/2005/8/layout/radial3"/>
    <dgm:cxn modelId="{504EC723-DE96-CE46-B673-6D9260E9C4D9}" type="presOf" srcId="{109C4BA4-0C8D-4167-82E2-5B64941A483D}" destId="{1EC6369E-B6AB-42A0-B184-BBF5D29AF4AC}" srcOrd="0" destOrd="0" presId="urn:microsoft.com/office/officeart/2005/8/layout/radial3"/>
    <dgm:cxn modelId="{A92D8FD0-78B0-2043-8704-09099FFA4A40}" type="presOf" srcId="{A2BD6299-1F43-4138-8BE9-097AC54AFAC7}" destId="{AB84FB3B-049E-4EA3-9982-727A6B7BD850}" srcOrd="0" destOrd="0" presId="urn:microsoft.com/office/officeart/2005/8/layout/radial3"/>
    <dgm:cxn modelId="{FEBC23BB-85E3-4DDC-A607-EF15C6CE8D80}" srcId="{D0673978-CDD4-4B56-9397-9C6FEF729D90}" destId="{A56F8647-6D79-4A5A-A1F1-0AB2CAB57FEA}" srcOrd="8" destOrd="0" parTransId="{D5428D61-6941-492A-BDA0-236932757642}" sibTransId="{8BB7C97E-4D11-4FD2-8A9A-62FA4BCB5F1D}"/>
    <dgm:cxn modelId="{5081CF3F-35DE-4737-A6AB-AE6A2A27E304}" srcId="{D0673978-CDD4-4B56-9397-9C6FEF729D90}" destId="{AE116063-01A6-467F-B679-738E4AF37E19}" srcOrd="13" destOrd="0" parTransId="{AFE6236D-8509-49FD-9C84-2D5847688B5A}" sibTransId="{4F6DBACF-B428-4F80-BE9C-07EEC528297E}"/>
    <dgm:cxn modelId="{DD244627-8EFB-7C4C-8646-9B0C939273B4}" type="presParOf" srcId="{AA68B3C9-2747-4C86-91A2-3B4FDE23B7F5}" destId="{E421722E-B812-4A47-8978-BA93F8AF62A1}" srcOrd="0" destOrd="0" presId="urn:microsoft.com/office/officeart/2005/8/layout/radial3"/>
    <dgm:cxn modelId="{490FBE78-D138-F14E-B8F2-011206B65F89}" type="presParOf" srcId="{E421722E-B812-4A47-8978-BA93F8AF62A1}" destId="{9EC85A97-BC23-4410-8E90-B1810D74BB51}" srcOrd="0" destOrd="0" presId="urn:microsoft.com/office/officeart/2005/8/layout/radial3"/>
    <dgm:cxn modelId="{DB855B24-5EB9-D144-BD6B-4631821F58A9}" type="presParOf" srcId="{E421722E-B812-4A47-8978-BA93F8AF62A1}" destId="{86603189-5681-4117-AA31-4328FDE686E8}" srcOrd="1" destOrd="0" presId="urn:microsoft.com/office/officeart/2005/8/layout/radial3"/>
    <dgm:cxn modelId="{A3A50378-81B8-CF42-A077-2697AA0C67CB}" type="presParOf" srcId="{E421722E-B812-4A47-8978-BA93F8AF62A1}" destId="{D7E94B5C-74AD-4B13-819A-33FBE928CFA8}" srcOrd="2" destOrd="0" presId="urn:microsoft.com/office/officeart/2005/8/layout/radial3"/>
    <dgm:cxn modelId="{ABFBD699-77F3-1541-BEB7-E2E6E6E9FF1A}" type="presParOf" srcId="{E421722E-B812-4A47-8978-BA93F8AF62A1}" destId="{4ECCA638-7EB9-4DD4-98BB-4C44F0B314F0}" srcOrd="3" destOrd="0" presId="urn:microsoft.com/office/officeart/2005/8/layout/radial3"/>
    <dgm:cxn modelId="{DDED933C-26DC-9B4F-B013-0852651FD357}" type="presParOf" srcId="{E421722E-B812-4A47-8978-BA93F8AF62A1}" destId="{4EE7CB7C-90C2-4D41-9C05-A4C8CC519499}" srcOrd="4" destOrd="0" presId="urn:microsoft.com/office/officeart/2005/8/layout/radial3"/>
    <dgm:cxn modelId="{B95096F8-C039-F94E-8A87-C0A1124456CE}" type="presParOf" srcId="{E421722E-B812-4A47-8978-BA93F8AF62A1}" destId="{1EC6369E-B6AB-42A0-B184-BBF5D29AF4AC}" srcOrd="5" destOrd="0" presId="urn:microsoft.com/office/officeart/2005/8/layout/radial3"/>
    <dgm:cxn modelId="{3D77070F-C5EE-4D41-8383-46DB05CCFF77}" type="presParOf" srcId="{E421722E-B812-4A47-8978-BA93F8AF62A1}" destId="{AB84FB3B-049E-4EA3-9982-727A6B7BD850}" srcOrd="6" destOrd="0" presId="urn:microsoft.com/office/officeart/2005/8/layout/radial3"/>
    <dgm:cxn modelId="{AB8BC862-AF14-BF42-9929-33CD2569C739}" type="presParOf" srcId="{E421722E-B812-4A47-8978-BA93F8AF62A1}" destId="{2659E9AA-09D0-4E30-8D1D-1629D09CD99E}" srcOrd="7" destOrd="0" presId="urn:microsoft.com/office/officeart/2005/8/layout/radial3"/>
    <dgm:cxn modelId="{93884E6C-6996-134C-A3B8-9B37E3F458CD}" type="presParOf" srcId="{E421722E-B812-4A47-8978-BA93F8AF62A1}" destId="{3BC9EF41-B99B-40BF-A5A5-DC923EA377AB}" srcOrd="8" destOrd="0" presId="urn:microsoft.com/office/officeart/2005/8/layout/radial3"/>
    <dgm:cxn modelId="{099E4F1B-5FD1-3743-8C46-58BA1F19E598}" type="presParOf" srcId="{E421722E-B812-4A47-8978-BA93F8AF62A1}" destId="{A5FE635D-1CE2-4664-8D64-CACC10CCAC75}" srcOrd="9" destOrd="0" presId="urn:microsoft.com/office/officeart/2005/8/layout/radial3"/>
    <dgm:cxn modelId="{F1475B01-79DA-B249-A7F0-A4E5B12A1BAC}" type="presParOf" srcId="{E421722E-B812-4A47-8978-BA93F8AF62A1}" destId="{27CBC300-577C-4BD6-8B0C-954D23507774}" srcOrd="10" destOrd="0" presId="urn:microsoft.com/office/officeart/2005/8/layout/radial3"/>
    <dgm:cxn modelId="{9A36DEC5-9A9B-6244-B9B8-3B56E6F0F3A6}" type="presParOf" srcId="{E421722E-B812-4A47-8978-BA93F8AF62A1}" destId="{ABA75571-92D9-4766-9F16-BE28B33A546F}" srcOrd="11" destOrd="0" presId="urn:microsoft.com/office/officeart/2005/8/layout/radial3"/>
    <dgm:cxn modelId="{9F4A0E54-B8E3-EC40-A0C7-314AF8B06892}" type="presParOf" srcId="{E421722E-B812-4A47-8978-BA93F8AF62A1}" destId="{4DB17F17-0AD7-4A84-8563-C6CCC8A1CD01}" srcOrd="12" destOrd="0" presId="urn:microsoft.com/office/officeart/2005/8/layout/radial3"/>
    <dgm:cxn modelId="{19CCF4A6-7913-684B-930D-ACA55B32F925}" type="presParOf" srcId="{E421722E-B812-4A47-8978-BA93F8AF62A1}" destId="{60E48BAC-7A74-46D3-B377-599341C9741C}" srcOrd="13" destOrd="0" presId="urn:microsoft.com/office/officeart/2005/8/layout/radial3"/>
    <dgm:cxn modelId="{CAAE37EF-5426-9141-9DD1-0F0478214AD4}" type="presParOf" srcId="{E421722E-B812-4A47-8978-BA93F8AF62A1}" destId="{D8B6D5BA-BE0C-401D-BE40-9D6CC67F02B9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EC547C-55E8-467B-A1BA-C471302DF774}" type="doc">
      <dgm:prSet loTypeId="urn:microsoft.com/office/officeart/2005/8/layout/radial3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193B182-24A7-42A8-9128-861E3F445291}">
      <dgm:prSet phldrT="[Text]"/>
      <dgm:spPr/>
      <dgm:t>
        <a:bodyPr/>
        <a:lstStyle/>
        <a:p>
          <a:r>
            <a:rPr lang="en-US" dirty="0" smtClean="0"/>
            <a:t>Long-Term </a:t>
          </a:r>
          <a:r>
            <a:rPr lang="en-US" b="1" dirty="0" smtClean="0"/>
            <a:t>Psychological </a:t>
          </a:r>
          <a:r>
            <a:rPr lang="en-US" dirty="0" smtClean="0"/>
            <a:t>Adaptations</a:t>
          </a:r>
          <a:endParaRPr lang="en-US" dirty="0"/>
        </a:p>
      </dgm:t>
    </dgm:pt>
    <dgm:pt modelId="{C3ED1893-B220-4AAE-99BD-FA6B2AD19C91}" type="parTrans" cxnId="{B7ABCEFC-E25D-4EE3-B168-80D2FCDE2AB0}">
      <dgm:prSet/>
      <dgm:spPr/>
      <dgm:t>
        <a:bodyPr/>
        <a:lstStyle/>
        <a:p>
          <a:endParaRPr lang="en-US"/>
        </a:p>
      </dgm:t>
    </dgm:pt>
    <dgm:pt modelId="{61CAC2D9-284A-4510-9BB2-EA6B432BD8D0}" type="sibTrans" cxnId="{B7ABCEFC-E25D-4EE3-B168-80D2FCDE2AB0}">
      <dgm:prSet/>
      <dgm:spPr/>
      <dgm:t>
        <a:bodyPr/>
        <a:lstStyle/>
        <a:p>
          <a:endParaRPr lang="en-US"/>
        </a:p>
      </dgm:t>
    </dgm:pt>
    <dgm:pt modelId="{442E1AB6-DF69-4879-80E2-6CA66E634147}">
      <dgm:prSet phldrT="[Text]"/>
      <dgm:spPr/>
      <dgm:t>
        <a:bodyPr/>
        <a:lstStyle/>
        <a:p>
          <a:r>
            <a:rPr lang="en-US" dirty="0" smtClean="0"/>
            <a:t>Increased intrinsic motivation</a:t>
          </a:r>
        </a:p>
      </dgm:t>
    </dgm:pt>
    <dgm:pt modelId="{AF4D0A26-18E6-4A84-9653-D53362BCD4C3}" type="parTrans" cxnId="{19B5E276-EF82-4A15-B930-77E2A92064D9}">
      <dgm:prSet/>
      <dgm:spPr/>
      <dgm:t>
        <a:bodyPr/>
        <a:lstStyle/>
        <a:p>
          <a:endParaRPr lang="en-US"/>
        </a:p>
      </dgm:t>
    </dgm:pt>
    <dgm:pt modelId="{BCBD9D96-3DCE-403C-8857-DAEA303A8DBC}" type="sibTrans" cxnId="{19B5E276-EF82-4A15-B930-77E2A92064D9}">
      <dgm:prSet/>
      <dgm:spPr/>
      <dgm:t>
        <a:bodyPr/>
        <a:lstStyle/>
        <a:p>
          <a:endParaRPr lang="en-US"/>
        </a:p>
      </dgm:t>
    </dgm:pt>
    <dgm:pt modelId="{1323094A-5A3D-4662-8DD3-66EE2E335866}">
      <dgm:prSet phldrT="[Text]"/>
      <dgm:spPr/>
      <dgm:t>
        <a:bodyPr/>
        <a:lstStyle/>
        <a:p>
          <a:r>
            <a:rPr lang="en-US" dirty="0" smtClean="0"/>
            <a:t>Increased levels of concentration or focus</a:t>
          </a:r>
          <a:endParaRPr lang="en-US" dirty="0"/>
        </a:p>
      </dgm:t>
    </dgm:pt>
    <dgm:pt modelId="{74E97826-4825-4E2F-AB62-9E17F2B156E4}" type="parTrans" cxnId="{3EF5F2A0-2DD8-44D1-A8CC-229BBA10D01C}">
      <dgm:prSet/>
      <dgm:spPr/>
      <dgm:t>
        <a:bodyPr/>
        <a:lstStyle/>
        <a:p>
          <a:endParaRPr lang="en-US"/>
        </a:p>
      </dgm:t>
    </dgm:pt>
    <dgm:pt modelId="{3468A7F7-7A49-4AC9-BB94-33C23CD96F27}" type="sibTrans" cxnId="{3EF5F2A0-2DD8-44D1-A8CC-229BBA10D01C}">
      <dgm:prSet/>
      <dgm:spPr/>
      <dgm:t>
        <a:bodyPr/>
        <a:lstStyle/>
        <a:p>
          <a:endParaRPr lang="en-US"/>
        </a:p>
      </dgm:t>
    </dgm:pt>
    <dgm:pt modelId="{EDA3E892-791A-422E-8E36-2D1870A5F209}">
      <dgm:prSet phldrT="[Text]"/>
      <dgm:spPr/>
      <dgm:t>
        <a:bodyPr/>
        <a:lstStyle/>
        <a:p>
          <a:r>
            <a:rPr lang="en-US" dirty="0" smtClean="0"/>
            <a:t>Athlete can develop control of arousal or anxiety</a:t>
          </a:r>
          <a:endParaRPr lang="en-US" dirty="0"/>
        </a:p>
      </dgm:t>
    </dgm:pt>
    <dgm:pt modelId="{EE83DB45-F9E7-4CAF-A416-2D888ADFF136}" type="parTrans" cxnId="{21A9CE4C-4966-4C5C-8CBC-B1BDB590F775}">
      <dgm:prSet/>
      <dgm:spPr/>
      <dgm:t>
        <a:bodyPr/>
        <a:lstStyle/>
        <a:p>
          <a:endParaRPr lang="en-US"/>
        </a:p>
      </dgm:t>
    </dgm:pt>
    <dgm:pt modelId="{98436818-EF71-4ED5-A466-0750562D7EE5}" type="sibTrans" cxnId="{21A9CE4C-4966-4C5C-8CBC-B1BDB590F775}">
      <dgm:prSet/>
      <dgm:spPr/>
      <dgm:t>
        <a:bodyPr/>
        <a:lstStyle/>
        <a:p>
          <a:endParaRPr lang="en-US"/>
        </a:p>
      </dgm:t>
    </dgm:pt>
    <dgm:pt modelId="{933EC6F2-7100-4ABE-B4FF-6153D4AFEDFD}">
      <dgm:prSet phldrT="[Text]"/>
      <dgm:spPr/>
      <dgm:t>
        <a:bodyPr/>
        <a:lstStyle/>
        <a:p>
          <a:r>
            <a:rPr lang="en-US" dirty="0" smtClean="0"/>
            <a:t>Attribution retraining – they could blame external reasons for failure and internal for success</a:t>
          </a:r>
          <a:endParaRPr lang="en-US" dirty="0"/>
        </a:p>
      </dgm:t>
    </dgm:pt>
    <dgm:pt modelId="{3607ED52-9531-4888-8CC5-943B07F13D6B}" type="parTrans" cxnId="{8DE121BC-9509-4DD1-8AC4-F15D0289EFEE}">
      <dgm:prSet/>
      <dgm:spPr/>
      <dgm:t>
        <a:bodyPr/>
        <a:lstStyle/>
        <a:p>
          <a:endParaRPr lang="en-US"/>
        </a:p>
      </dgm:t>
    </dgm:pt>
    <dgm:pt modelId="{BE55719C-F262-43F0-B9D5-C51A283AE212}" type="sibTrans" cxnId="{8DE121BC-9509-4DD1-8AC4-F15D0289EFEE}">
      <dgm:prSet/>
      <dgm:spPr/>
      <dgm:t>
        <a:bodyPr/>
        <a:lstStyle/>
        <a:p>
          <a:endParaRPr lang="en-US"/>
        </a:p>
      </dgm:t>
    </dgm:pt>
    <dgm:pt modelId="{C783D5E6-33A5-403F-B1AF-6686CF3DCBC6}">
      <dgm:prSet phldrT="[Text]"/>
      <dgm:spPr/>
      <dgm:t>
        <a:bodyPr/>
        <a:lstStyle/>
        <a:p>
          <a:r>
            <a:rPr lang="en-US" dirty="0" smtClean="0"/>
            <a:t>Increased sense of confidence and self-efficacy</a:t>
          </a:r>
          <a:endParaRPr lang="en-US" dirty="0"/>
        </a:p>
      </dgm:t>
    </dgm:pt>
    <dgm:pt modelId="{B5867B18-3396-4D91-881B-9C32B7CEA955}" type="parTrans" cxnId="{F1F1FD5C-A62B-42CB-80F7-9E1F4683B4E8}">
      <dgm:prSet/>
      <dgm:spPr/>
      <dgm:t>
        <a:bodyPr/>
        <a:lstStyle/>
        <a:p>
          <a:endParaRPr lang="en-US"/>
        </a:p>
      </dgm:t>
    </dgm:pt>
    <dgm:pt modelId="{8DE1D77A-E14C-44F3-A900-F2C08B4EC519}" type="sibTrans" cxnId="{F1F1FD5C-A62B-42CB-80F7-9E1F4683B4E8}">
      <dgm:prSet/>
      <dgm:spPr/>
      <dgm:t>
        <a:bodyPr/>
        <a:lstStyle/>
        <a:p>
          <a:endParaRPr lang="en-US"/>
        </a:p>
      </dgm:t>
    </dgm:pt>
    <dgm:pt modelId="{A28BDFF5-CAC6-40AE-BE26-B1CAFDB8C89B}">
      <dgm:prSet phldrT="[Text]"/>
      <dgm:spPr/>
      <dgm:t>
        <a:bodyPr/>
        <a:lstStyle/>
        <a:p>
          <a:r>
            <a:rPr lang="en-US" dirty="0" smtClean="0"/>
            <a:t>Understand how to control aggressive behavior</a:t>
          </a:r>
          <a:endParaRPr lang="en-US" dirty="0"/>
        </a:p>
      </dgm:t>
    </dgm:pt>
    <dgm:pt modelId="{76FD979F-2CC3-42ED-85F9-74B230595EF2}" type="parTrans" cxnId="{733FF555-DD32-4805-A9AD-2A6A850AF42A}">
      <dgm:prSet/>
      <dgm:spPr/>
      <dgm:t>
        <a:bodyPr/>
        <a:lstStyle/>
        <a:p>
          <a:endParaRPr lang="en-US"/>
        </a:p>
      </dgm:t>
    </dgm:pt>
    <dgm:pt modelId="{618051E2-488E-4036-8E2B-2173EDD0E918}" type="sibTrans" cxnId="{733FF555-DD32-4805-A9AD-2A6A850AF42A}">
      <dgm:prSet/>
      <dgm:spPr/>
      <dgm:t>
        <a:bodyPr/>
        <a:lstStyle/>
        <a:p>
          <a:endParaRPr lang="en-US"/>
        </a:p>
      </dgm:t>
    </dgm:pt>
    <dgm:pt modelId="{D838648D-93B0-4906-9BCF-9EFB717B0659}">
      <dgm:prSet phldrT="[Text]"/>
      <dgm:spPr/>
      <dgm:t>
        <a:bodyPr/>
        <a:lstStyle/>
        <a:p>
          <a:r>
            <a:rPr lang="en-US" dirty="0" smtClean="0"/>
            <a:t>Increased cohesion / group dynamics between themselves and team-mates</a:t>
          </a:r>
          <a:endParaRPr lang="en-US" dirty="0"/>
        </a:p>
      </dgm:t>
    </dgm:pt>
    <dgm:pt modelId="{CA646166-6D74-4AC4-B21B-95D05150F1D5}" type="parTrans" cxnId="{2BD2474B-6E42-4EBB-B8EB-EBFFDD03BDEB}">
      <dgm:prSet/>
      <dgm:spPr/>
      <dgm:t>
        <a:bodyPr/>
        <a:lstStyle/>
        <a:p>
          <a:endParaRPr lang="en-US"/>
        </a:p>
      </dgm:t>
    </dgm:pt>
    <dgm:pt modelId="{C4C9D025-FD76-4A6B-94A2-9276F85CFC3C}" type="sibTrans" cxnId="{2BD2474B-6E42-4EBB-B8EB-EBFFDD03BDEB}">
      <dgm:prSet/>
      <dgm:spPr/>
      <dgm:t>
        <a:bodyPr/>
        <a:lstStyle/>
        <a:p>
          <a:endParaRPr lang="en-US"/>
        </a:p>
      </dgm:t>
    </dgm:pt>
    <dgm:pt modelId="{233D3995-661A-4E9D-9890-D42C02D4B318}">
      <dgm:prSet phldrT="[Text]"/>
      <dgm:spPr/>
      <dgm:t>
        <a:bodyPr/>
        <a:lstStyle/>
        <a:p>
          <a:r>
            <a:rPr lang="en-US" dirty="0" smtClean="0"/>
            <a:t>Could become more task-orientated as a performer rather than ego orientated</a:t>
          </a:r>
        </a:p>
      </dgm:t>
    </dgm:pt>
    <dgm:pt modelId="{DC3CF14A-C367-44A6-8F66-4301D5E2E415}" type="parTrans" cxnId="{4E8565B5-47E6-4A19-BC16-F34D248499C1}">
      <dgm:prSet/>
      <dgm:spPr/>
      <dgm:t>
        <a:bodyPr/>
        <a:lstStyle/>
        <a:p>
          <a:endParaRPr lang="en-US"/>
        </a:p>
      </dgm:t>
    </dgm:pt>
    <dgm:pt modelId="{4EA42CEB-0423-4411-8869-0769FF91266E}" type="sibTrans" cxnId="{4E8565B5-47E6-4A19-BC16-F34D248499C1}">
      <dgm:prSet/>
      <dgm:spPr/>
      <dgm:t>
        <a:bodyPr/>
        <a:lstStyle/>
        <a:p>
          <a:endParaRPr lang="en-US"/>
        </a:p>
      </dgm:t>
    </dgm:pt>
    <dgm:pt modelId="{D1C07612-51D7-4D09-8560-BA760A530621}">
      <dgm:prSet phldrT="[Text]"/>
      <dgm:spPr/>
      <dgm:t>
        <a:bodyPr/>
        <a:lstStyle/>
        <a:p>
          <a:r>
            <a:rPr lang="en-US" dirty="0" smtClean="0"/>
            <a:t>Could develop strategies to reduce social inhibition</a:t>
          </a:r>
        </a:p>
      </dgm:t>
    </dgm:pt>
    <dgm:pt modelId="{DCB2C2E6-BFDF-4000-97BA-F140143333B4}" type="parTrans" cxnId="{6DCD9583-C751-4597-8A3D-D019AABF00CC}">
      <dgm:prSet/>
      <dgm:spPr/>
      <dgm:t>
        <a:bodyPr/>
        <a:lstStyle/>
        <a:p>
          <a:endParaRPr lang="en-US"/>
        </a:p>
      </dgm:t>
    </dgm:pt>
    <dgm:pt modelId="{74630C84-4E8F-4500-B14D-1B5168C1832E}" type="sibTrans" cxnId="{6DCD9583-C751-4597-8A3D-D019AABF00CC}">
      <dgm:prSet/>
      <dgm:spPr/>
      <dgm:t>
        <a:bodyPr/>
        <a:lstStyle/>
        <a:p>
          <a:endParaRPr lang="en-US"/>
        </a:p>
      </dgm:t>
    </dgm:pt>
    <dgm:pt modelId="{DDDA712A-18FC-4FC4-A81C-11030FCB363E}">
      <dgm:prSet phldrT="[Text]"/>
      <dgm:spPr/>
      <dgm:t>
        <a:bodyPr/>
        <a:lstStyle/>
        <a:p>
          <a:r>
            <a:rPr lang="en-US" dirty="0" smtClean="0"/>
            <a:t>May slightly alter their attitude towards certain aspects of sport or training</a:t>
          </a:r>
        </a:p>
      </dgm:t>
    </dgm:pt>
    <dgm:pt modelId="{A12E75C2-D48C-4544-B34E-D434C2435116}" type="parTrans" cxnId="{28DAFB48-69A0-44DC-9F4C-FB59DD71B159}">
      <dgm:prSet/>
      <dgm:spPr/>
      <dgm:t>
        <a:bodyPr/>
        <a:lstStyle/>
        <a:p>
          <a:endParaRPr lang="en-US"/>
        </a:p>
      </dgm:t>
    </dgm:pt>
    <dgm:pt modelId="{FDB7A5C3-9A02-47EE-A04F-DB5977782B55}" type="sibTrans" cxnId="{28DAFB48-69A0-44DC-9F4C-FB59DD71B159}">
      <dgm:prSet/>
      <dgm:spPr/>
      <dgm:t>
        <a:bodyPr/>
        <a:lstStyle/>
        <a:p>
          <a:endParaRPr lang="en-US"/>
        </a:p>
      </dgm:t>
    </dgm:pt>
    <dgm:pt modelId="{FBBF2165-F967-4BD1-99F4-A483BE555B66}">
      <dgm:prSet phldrT="[Text]"/>
      <dgm:spPr/>
      <dgm:t>
        <a:bodyPr/>
        <a:lstStyle/>
        <a:p>
          <a:r>
            <a:rPr lang="en-US" dirty="0" smtClean="0"/>
            <a:t>May have effectively grooved a skill to move towards a different learning phase in their weakness area</a:t>
          </a:r>
        </a:p>
      </dgm:t>
    </dgm:pt>
    <dgm:pt modelId="{90B64EC3-96AC-414E-9B21-3F51E314B5FF}" type="parTrans" cxnId="{E8138D7E-32FA-4393-AE43-C74F0F995ACE}">
      <dgm:prSet/>
      <dgm:spPr/>
      <dgm:t>
        <a:bodyPr/>
        <a:lstStyle/>
        <a:p>
          <a:endParaRPr lang="en-US"/>
        </a:p>
      </dgm:t>
    </dgm:pt>
    <dgm:pt modelId="{2F2EAB8D-7AF9-4882-B09E-718DC1A5EF62}" type="sibTrans" cxnId="{E8138D7E-32FA-4393-AE43-C74F0F995ACE}">
      <dgm:prSet/>
      <dgm:spPr/>
      <dgm:t>
        <a:bodyPr/>
        <a:lstStyle/>
        <a:p>
          <a:endParaRPr lang="en-US"/>
        </a:p>
      </dgm:t>
    </dgm:pt>
    <dgm:pt modelId="{7ECEFF5D-BFE8-4C46-957B-8463DD63A2D6}">
      <dgm:prSet phldrT="[Text]"/>
      <dgm:spPr/>
      <dgm:t>
        <a:bodyPr/>
        <a:lstStyle/>
        <a:p>
          <a:r>
            <a:rPr lang="en-US" dirty="0" smtClean="0"/>
            <a:t>May have transferred a skill to the weaker side of their body (bilateral transfer)</a:t>
          </a:r>
        </a:p>
      </dgm:t>
    </dgm:pt>
    <dgm:pt modelId="{A8811CC8-51C0-4725-9F1B-557F50E51F89}" type="parTrans" cxnId="{75608AF5-3BDB-446B-B570-892CE506F77F}">
      <dgm:prSet/>
      <dgm:spPr/>
      <dgm:t>
        <a:bodyPr/>
        <a:lstStyle/>
        <a:p>
          <a:endParaRPr lang="en-US"/>
        </a:p>
      </dgm:t>
    </dgm:pt>
    <dgm:pt modelId="{003984F9-1D13-4C56-B5C8-F02C095547FF}" type="sibTrans" cxnId="{75608AF5-3BDB-446B-B570-892CE506F77F}">
      <dgm:prSet/>
      <dgm:spPr/>
      <dgm:t>
        <a:bodyPr/>
        <a:lstStyle/>
        <a:p>
          <a:endParaRPr lang="en-US"/>
        </a:p>
      </dgm:t>
    </dgm:pt>
    <dgm:pt modelId="{EC43B891-8FB3-475F-B3E3-95C857828553}" type="pres">
      <dgm:prSet presAssocID="{4BEC547C-55E8-467B-A1BA-C471302DF7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9DC5C-6808-4159-824E-37A957F956B5}" type="pres">
      <dgm:prSet presAssocID="{4BEC547C-55E8-467B-A1BA-C471302DF774}" presName="radial" presStyleCnt="0">
        <dgm:presLayoutVars>
          <dgm:animLvl val="ctr"/>
        </dgm:presLayoutVars>
      </dgm:prSet>
      <dgm:spPr/>
    </dgm:pt>
    <dgm:pt modelId="{556635B9-EA8A-4F4C-917F-7C4368CD1EB5}" type="pres">
      <dgm:prSet presAssocID="{2193B182-24A7-42A8-9128-861E3F445291}" presName="centerShape" presStyleLbl="vennNode1" presStyleIdx="0" presStyleCnt="13"/>
      <dgm:spPr/>
      <dgm:t>
        <a:bodyPr/>
        <a:lstStyle/>
        <a:p>
          <a:endParaRPr lang="en-US"/>
        </a:p>
      </dgm:t>
    </dgm:pt>
    <dgm:pt modelId="{4BC5EAD9-0846-4D7B-9B9B-A483BC9AB170}" type="pres">
      <dgm:prSet presAssocID="{442E1AB6-DF69-4879-80E2-6CA66E634147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E4D61-A341-4A25-A7F6-67ACAD01919D}" type="pres">
      <dgm:prSet presAssocID="{1323094A-5A3D-4662-8DD3-66EE2E335866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7993C-16AD-45F2-8737-A77F3808E57C}" type="pres">
      <dgm:prSet presAssocID="{EDA3E892-791A-422E-8E36-2D1870A5F209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891FA-8E31-49AC-B9AA-2E9D46A10F24}" type="pres">
      <dgm:prSet presAssocID="{933EC6F2-7100-4ABE-B4FF-6153D4AFEDFD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9FD4E-BF90-4E6B-87BA-E6A84D270A20}" type="pres">
      <dgm:prSet presAssocID="{C783D5E6-33A5-403F-B1AF-6686CF3DCBC6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8D3D4-F4B7-440C-B84A-16AD48607B97}" type="pres">
      <dgm:prSet presAssocID="{A28BDFF5-CAC6-40AE-BE26-B1CAFDB8C89B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38E27-2FB5-464B-9C6A-6DE8D0759E6A}" type="pres">
      <dgm:prSet presAssocID="{D838648D-93B0-4906-9BCF-9EFB717B0659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6BF9E-4AB1-4E50-A408-0CFD5105AD19}" type="pres">
      <dgm:prSet presAssocID="{233D3995-661A-4E9D-9890-D42C02D4B318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EE6D6-7BE0-44BE-BA91-81C89AF35BE0}" type="pres">
      <dgm:prSet presAssocID="{D1C07612-51D7-4D09-8560-BA760A530621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5CEB4-8BC1-4D4B-8346-73C9D70156E9}" type="pres">
      <dgm:prSet presAssocID="{DDDA712A-18FC-4FC4-A81C-11030FCB363E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6569D-F59A-4330-AB69-674E25E6EE54}" type="pres">
      <dgm:prSet presAssocID="{FBBF2165-F967-4BD1-99F4-A483BE555B66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D9C81-420A-4D45-8E30-5365799C7919}" type="pres">
      <dgm:prSet presAssocID="{7ECEFF5D-BFE8-4C46-957B-8463DD63A2D6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1A02F6-B71E-FC4C-97EF-B0E7AF68B0AA}" type="presOf" srcId="{D1C07612-51D7-4D09-8560-BA760A530621}" destId="{F8DEE6D6-7BE0-44BE-BA91-81C89AF35BE0}" srcOrd="0" destOrd="0" presId="urn:microsoft.com/office/officeart/2005/8/layout/radial3"/>
    <dgm:cxn modelId="{733FF555-DD32-4805-A9AD-2A6A850AF42A}" srcId="{2193B182-24A7-42A8-9128-861E3F445291}" destId="{A28BDFF5-CAC6-40AE-BE26-B1CAFDB8C89B}" srcOrd="5" destOrd="0" parTransId="{76FD979F-2CC3-42ED-85F9-74B230595EF2}" sibTransId="{618051E2-488E-4036-8E2B-2173EDD0E918}"/>
    <dgm:cxn modelId="{CA388E2C-2DBA-3D4E-839B-9C84240CAF7C}" type="presOf" srcId="{FBBF2165-F967-4BD1-99F4-A483BE555B66}" destId="{E166569D-F59A-4330-AB69-674E25E6EE54}" srcOrd="0" destOrd="0" presId="urn:microsoft.com/office/officeart/2005/8/layout/radial3"/>
    <dgm:cxn modelId="{B7ABCEFC-E25D-4EE3-B168-80D2FCDE2AB0}" srcId="{4BEC547C-55E8-467B-A1BA-C471302DF774}" destId="{2193B182-24A7-42A8-9128-861E3F445291}" srcOrd="0" destOrd="0" parTransId="{C3ED1893-B220-4AAE-99BD-FA6B2AD19C91}" sibTransId="{61CAC2D9-284A-4510-9BB2-EA6B432BD8D0}"/>
    <dgm:cxn modelId="{4A009B86-27E2-F841-8D41-1748B9A8804E}" type="presOf" srcId="{2193B182-24A7-42A8-9128-861E3F445291}" destId="{556635B9-EA8A-4F4C-917F-7C4368CD1EB5}" srcOrd="0" destOrd="0" presId="urn:microsoft.com/office/officeart/2005/8/layout/radial3"/>
    <dgm:cxn modelId="{B3F0F74A-280F-DC44-AE39-182048B51D22}" type="presOf" srcId="{442E1AB6-DF69-4879-80E2-6CA66E634147}" destId="{4BC5EAD9-0846-4D7B-9B9B-A483BC9AB170}" srcOrd="0" destOrd="0" presId="urn:microsoft.com/office/officeart/2005/8/layout/radial3"/>
    <dgm:cxn modelId="{36AC9AED-A1DD-8149-8A29-7DA88A102072}" type="presOf" srcId="{1323094A-5A3D-4662-8DD3-66EE2E335866}" destId="{65DE4D61-A341-4A25-A7F6-67ACAD01919D}" srcOrd="0" destOrd="0" presId="urn:microsoft.com/office/officeart/2005/8/layout/radial3"/>
    <dgm:cxn modelId="{03F4D2D4-9B51-C44E-AF1D-5EB435EFF1E3}" type="presOf" srcId="{C783D5E6-33A5-403F-B1AF-6686CF3DCBC6}" destId="{8349FD4E-BF90-4E6B-87BA-E6A84D270A20}" srcOrd="0" destOrd="0" presId="urn:microsoft.com/office/officeart/2005/8/layout/radial3"/>
    <dgm:cxn modelId="{4E8565B5-47E6-4A19-BC16-F34D248499C1}" srcId="{2193B182-24A7-42A8-9128-861E3F445291}" destId="{233D3995-661A-4E9D-9890-D42C02D4B318}" srcOrd="7" destOrd="0" parTransId="{DC3CF14A-C367-44A6-8F66-4301D5E2E415}" sibTransId="{4EA42CEB-0423-4411-8869-0769FF91266E}"/>
    <dgm:cxn modelId="{19B5E276-EF82-4A15-B930-77E2A92064D9}" srcId="{2193B182-24A7-42A8-9128-861E3F445291}" destId="{442E1AB6-DF69-4879-80E2-6CA66E634147}" srcOrd="0" destOrd="0" parTransId="{AF4D0A26-18E6-4A84-9653-D53362BCD4C3}" sibTransId="{BCBD9D96-3DCE-403C-8857-DAEA303A8DBC}"/>
    <dgm:cxn modelId="{75608AF5-3BDB-446B-B570-892CE506F77F}" srcId="{2193B182-24A7-42A8-9128-861E3F445291}" destId="{7ECEFF5D-BFE8-4C46-957B-8463DD63A2D6}" srcOrd="11" destOrd="0" parTransId="{A8811CC8-51C0-4725-9F1B-557F50E51F89}" sibTransId="{003984F9-1D13-4C56-B5C8-F02C095547FF}"/>
    <dgm:cxn modelId="{6F6E4CE8-53D5-D742-B059-295F184739E3}" type="presOf" srcId="{EDA3E892-791A-422E-8E36-2D1870A5F209}" destId="{3B07993C-16AD-45F2-8737-A77F3808E57C}" srcOrd="0" destOrd="0" presId="urn:microsoft.com/office/officeart/2005/8/layout/radial3"/>
    <dgm:cxn modelId="{2E9C40C3-DBC1-1942-AB3E-74E9724C4F6D}" type="presOf" srcId="{A28BDFF5-CAC6-40AE-BE26-B1CAFDB8C89B}" destId="{4988D3D4-F4B7-440C-B84A-16AD48607B97}" srcOrd="0" destOrd="0" presId="urn:microsoft.com/office/officeart/2005/8/layout/radial3"/>
    <dgm:cxn modelId="{8DE121BC-9509-4DD1-8AC4-F15D0289EFEE}" srcId="{2193B182-24A7-42A8-9128-861E3F445291}" destId="{933EC6F2-7100-4ABE-B4FF-6153D4AFEDFD}" srcOrd="3" destOrd="0" parTransId="{3607ED52-9531-4888-8CC5-943B07F13D6B}" sibTransId="{BE55719C-F262-43F0-B9D5-C51A283AE212}"/>
    <dgm:cxn modelId="{21F8B606-2E07-344B-9D00-A5AE375CC39D}" type="presOf" srcId="{D838648D-93B0-4906-9BCF-9EFB717B0659}" destId="{09938E27-2FB5-464B-9C6A-6DE8D0759E6A}" srcOrd="0" destOrd="0" presId="urn:microsoft.com/office/officeart/2005/8/layout/radial3"/>
    <dgm:cxn modelId="{3910B3DC-306D-4447-ABA0-5034A2824362}" type="presOf" srcId="{233D3995-661A-4E9D-9890-D42C02D4B318}" destId="{34E6BF9E-4AB1-4E50-A408-0CFD5105AD19}" srcOrd="0" destOrd="0" presId="urn:microsoft.com/office/officeart/2005/8/layout/radial3"/>
    <dgm:cxn modelId="{3EF5F2A0-2DD8-44D1-A8CC-229BBA10D01C}" srcId="{2193B182-24A7-42A8-9128-861E3F445291}" destId="{1323094A-5A3D-4662-8DD3-66EE2E335866}" srcOrd="1" destOrd="0" parTransId="{74E97826-4825-4E2F-AB62-9E17F2B156E4}" sibTransId="{3468A7F7-7A49-4AC9-BB94-33C23CD96F27}"/>
    <dgm:cxn modelId="{19ADF3F0-6A0D-CE4C-92C0-AFD8150127E7}" type="presOf" srcId="{DDDA712A-18FC-4FC4-A81C-11030FCB363E}" destId="{E405CEB4-8BC1-4D4B-8346-73C9D70156E9}" srcOrd="0" destOrd="0" presId="urn:microsoft.com/office/officeart/2005/8/layout/radial3"/>
    <dgm:cxn modelId="{A9484C00-CD0C-7B43-9178-420D806FE364}" type="presOf" srcId="{933EC6F2-7100-4ABE-B4FF-6153D4AFEDFD}" destId="{C7A891FA-8E31-49AC-B9AA-2E9D46A10F24}" srcOrd="0" destOrd="0" presId="urn:microsoft.com/office/officeart/2005/8/layout/radial3"/>
    <dgm:cxn modelId="{EF3E3EE5-BB8D-AC49-A340-055AF4CCCC39}" type="presOf" srcId="{4BEC547C-55E8-467B-A1BA-C471302DF774}" destId="{EC43B891-8FB3-475F-B3E3-95C857828553}" srcOrd="0" destOrd="0" presId="urn:microsoft.com/office/officeart/2005/8/layout/radial3"/>
    <dgm:cxn modelId="{21A9CE4C-4966-4C5C-8CBC-B1BDB590F775}" srcId="{2193B182-24A7-42A8-9128-861E3F445291}" destId="{EDA3E892-791A-422E-8E36-2D1870A5F209}" srcOrd="2" destOrd="0" parTransId="{EE83DB45-F9E7-4CAF-A416-2D888ADFF136}" sibTransId="{98436818-EF71-4ED5-A466-0750562D7EE5}"/>
    <dgm:cxn modelId="{28DAFB48-69A0-44DC-9F4C-FB59DD71B159}" srcId="{2193B182-24A7-42A8-9128-861E3F445291}" destId="{DDDA712A-18FC-4FC4-A81C-11030FCB363E}" srcOrd="9" destOrd="0" parTransId="{A12E75C2-D48C-4544-B34E-D434C2435116}" sibTransId="{FDB7A5C3-9A02-47EE-A04F-DB5977782B55}"/>
    <dgm:cxn modelId="{6DCD9583-C751-4597-8A3D-D019AABF00CC}" srcId="{2193B182-24A7-42A8-9128-861E3F445291}" destId="{D1C07612-51D7-4D09-8560-BA760A530621}" srcOrd="8" destOrd="0" parTransId="{DCB2C2E6-BFDF-4000-97BA-F140143333B4}" sibTransId="{74630C84-4E8F-4500-B14D-1B5168C1832E}"/>
    <dgm:cxn modelId="{ECA32F7A-6502-5240-A499-2CD0B9D9D7E6}" type="presOf" srcId="{7ECEFF5D-BFE8-4C46-957B-8463DD63A2D6}" destId="{39AD9C81-420A-4D45-8E30-5365799C7919}" srcOrd="0" destOrd="0" presId="urn:microsoft.com/office/officeart/2005/8/layout/radial3"/>
    <dgm:cxn modelId="{F1F1FD5C-A62B-42CB-80F7-9E1F4683B4E8}" srcId="{2193B182-24A7-42A8-9128-861E3F445291}" destId="{C783D5E6-33A5-403F-B1AF-6686CF3DCBC6}" srcOrd="4" destOrd="0" parTransId="{B5867B18-3396-4D91-881B-9C32B7CEA955}" sibTransId="{8DE1D77A-E14C-44F3-A900-F2C08B4EC519}"/>
    <dgm:cxn modelId="{2BD2474B-6E42-4EBB-B8EB-EBFFDD03BDEB}" srcId="{2193B182-24A7-42A8-9128-861E3F445291}" destId="{D838648D-93B0-4906-9BCF-9EFB717B0659}" srcOrd="6" destOrd="0" parTransId="{CA646166-6D74-4AC4-B21B-95D05150F1D5}" sibTransId="{C4C9D025-FD76-4A6B-94A2-9276F85CFC3C}"/>
    <dgm:cxn modelId="{E8138D7E-32FA-4393-AE43-C74F0F995ACE}" srcId="{2193B182-24A7-42A8-9128-861E3F445291}" destId="{FBBF2165-F967-4BD1-99F4-A483BE555B66}" srcOrd="10" destOrd="0" parTransId="{90B64EC3-96AC-414E-9B21-3F51E314B5FF}" sibTransId="{2F2EAB8D-7AF9-4882-B09E-718DC1A5EF62}"/>
    <dgm:cxn modelId="{53C88A81-8ADB-B340-92FE-6EC4C721FF98}" type="presParOf" srcId="{EC43B891-8FB3-475F-B3E3-95C857828553}" destId="{D2B9DC5C-6808-4159-824E-37A957F956B5}" srcOrd="0" destOrd="0" presId="urn:microsoft.com/office/officeart/2005/8/layout/radial3"/>
    <dgm:cxn modelId="{8858209F-2980-2645-90DE-FE5F29C5A7C1}" type="presParOf" srcId="{D2B9DC5C-6808-4159-824E-37A957F956B5}" destId="{556635B9-EA8A-4F4C-917F-7C4368CD1EB5}" srcOrd="0" destOrd="0" presId="urn:microsoft.com/office/officeart/2005/8/layout/radial3"/>
    <dgm:cxn modelId="{C9B9A1F2-3B08-474C-ADBF-E6646FEAE28B}" type="presParOf" srcId="{D2B9DC5C-6808-4159-824E-37A957F956B5}" destId="{4BC5EAD9-0846-4D7B-9B9B-A483BC9AB170}" srcOrd="1" destOrd="0" presId="urn:microsoft.com/office/officeart/2005/8/layout/radial3"/>
    <dgm:cxn modelId="{CF044B54-8EFF-AB40-8347-3639BB05FA28}" type="presParOf" srcId="{D2B9DC5C-6808-4159-824E-37A957F956B5}" destId="{65DE4D61-A341-4A25-A7F6-67ACAD01919D}" srcOrd="2" destOrd="0" presId="urn:microsoft.com/office/officeart/2005/8/layout/radial3"/>
    <dgm:cxn modelId="{86D0606B-3A0B-0E40-9685-32719987499E}" type="presParOf" srcId="{D2B9DC5C-6808-4159-824E-37A957F956B5}" destId="{3B07993C-16AD-45F2-8737-A77F3808E57C}" srcOrd="3" destOrd="0" presId="urn:microsoft.com/office/officeart/2005/8/layout/radial3"/>
    <dgm:cxn modelId="{913C9734-B4E0-DC4F-86A8-9CEA57012BCE}" type="presParOf" srcId="{D2B9DC5C-6808-4159-824E-37A957F956B5}" destId="{C7A891FA-8E31-49AC-B9AA-2E9D46A10F24}" srcOrd="4" destOrd="0" presId="urn:microsoft.com/office/officeart/2005/8/layout/radial3"/>
    <dgm:cxn modelId="{29AA642E-03EC-7142-8E85-E3B0516DA070}" type="presParOf" srcId="{D2B9DC5C-6808-4159-824E-37A957F956B5}" destId="{8349FD4E-BF90-4E6B-87BA-E6A84D270A20}" srcOrd="5" destOrd="0" presId="urn:microsoft.com/office/officeart/2005/8/layout/radial3"/>
    <dgm:cxn modelId="{FB2859DF-9B67-5749-A1DE-853329C6DE27}" type="presParOf" srcId="{D2B9DC5C-6808-4159-824E-37A957F956B5}" destId="{4988D3D4-F4B7-440C-B84A-16AD48607B97}" srcOrd="6" destOrd="0" presId="urn:microsoft.com/office/officeart/2005/8/layout/radial3"/>
    <dgm:cxn modelId="{4FBA2623-6D3B-8F4B-BBAA-AA61F7388C8A}" type="presParOf" srcId="{D2B9DC5C-6808-4159-824E-37A957F956B5}" destId="{09938E27-2FB5-464B-9C6A-6DE8D0759E6A}" srcOrd="7" destOrd="0" presId="urn:microsoft.com/office/officeart/2005/8/layout/radial3"/>
    <dgm:cxn modelId="{F79B64EE-B278-3E45-B57F-D02524BE796E}" type="presParOf" srcId="{D2B9DC5C-6808-4159-824E-37A957F956B5}" destId="{34E6BF9E-4AB1-4E50-A408-0CFD5105AD19}" srcOrd="8" destOrd="0" presId="urn:microsoft.com/office/officeart/2005/8/layout/radial3"/>
    <dgm:cxn modelId="{7B12F292-BCA0-4441-B6B7-ED9DE10982EA}" type="presParOf" srcId="{D2B9DC5C-6808-4159-824E-37A957F956B5}" destId="{F8DEE6D6-7BE0-44BE-BA91-81C89AF35BE0}" srcOrd="9" destOrd="0" presId="urn:microsoft.com/office/officeart/2005/8/layout/radial3"/>
    <dgm:cxn modelId="{D641E4DD-9178-5E47-BE63-94312082FC40}" type="presParOf" srcId="{D2B9DC5C-6808-4159-824E-37A957F956B5}" destId="{E405CEB4-8BC1-4D4B-8346-73C9D70156E9}" srcOrd="10" destOrd="0" presId="urn:microsoft.com/office/officeart/2005/8/layout/radial3"/>
    <dgm:cxn modelId="{D4179DA3-E491-4A4E-93A1-F65F5666F8E6}" type="presParOf" srcId="{D2B9DC5C-6808-4159-824E-37A957F956B5}" destId="{E166569D-F59A-4330-AB69-674E25E6EE54}" srcOrd="11" destOrd="0" presId="urn:microsoft.com/office/officeart/2005/8/layout/radial3"/>
    <dgm:cxn modelId="{E8205A8A-4C7B-E44D-9C63-99771AA8BC8F}" type="presParOf" srcId="{D2B9DC5C-6808-4159-824E-37A957F956B5}" destId="{39AD9C81-420A-4D45-8E30-5365799C7919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B226D0-EF2F-4B3D-AA6B-E2A18629FA34}" type="doc">
      <dgm:prSet loTypeId="urn:microsoft.com/office/officeart/2005/8/layout/pyramid2" loCatId="list" qsTypeId="urn:microsoft.com/office/officeart/2005/8/quickstyle/simple1" qsCatId="simple" csTypeId="urn:microsoft.com/office/officeart/2005/8/colors/accent0_1" csCatId="mainScheme" phldr="1"/>
      <dgm:spPr/>
    </dgm:pt>
    <dgm:pt modelId="{DA8710EA-061D-4306-9847-19B1C48142FF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One physiological benefit of the training </a:t>
          </a:r>
          <a:r>
            <a:rPr lang="en-US" dirty="0" err="1" smtClean="0"/>
            <a:t>programme</a:t>
          </a:r>
          <a:r>
            <a:rPr lang="en-US" dirty="0" smtClean="0"/>
            <a:t> would be that the performer may have developed hypertrophy of the rectus </a:t>
          </a:r>
          <a:r>
            <a:rPr lang="en-US" dirty="0" err="1" smtClean="0"/>
            <a:t>femoris</a:t>
          </a:r>
          <a:r>
            <a:rPr lang="en-US" dirty="0" smtClean="0"/>
            <a:t> muscle group.</a:t>
          </a:r>
          <a:endParaRPr lang="en-US" dirty="0"/>
        </a:p>
      </dgm:t>
    </dgm:pt>
    <dgm:pt modelId="{8992CEC7-6512-4198-B16A-B0D7006AC3CB}" type="parTrans" cxnId="{6C33CDCC-AADE-42C3-A52E-26F1985674B7}">
      <dgm:prSet/>
      <dgm:spPr/>
      <dgm:t>
        <a:bodyPr/>
        <a:lstStyle/>
        <a:p>
          <a:endParaRPr lang="en-US"/>
        </a:p>
      </dgm:t>
    </dgm:pt>
    <dgm:pt modelId="{76C9A395-F0C7-4AB8-A893-EDB854C3798D}" type="sibTrans" cxnId="{6C33CDCC-AADE-42C3-A52E-26F1985674B7}">
      <dgm:prSet/>
      <dgm:spPr/>
      <dgm:t>
        <a:bodyPr/>
        <a:lstStyle/>
        <a:p>
          <a:endParaRPr lang="en-US"/>
        </a:p>
      </dgm:t>
    </dgm:pt>
    <dgm:pt modelId="{39BC1677-4CF7-4957-876E-6E9EABB550D7}">
      <dgm:prSet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One physiological benefit of the training </a:t>
          </a:r>
          <a:r>
            <a:rPr lang="en-US" dirty="0" err="1" smtClean="0"/>
            <a:t>programme</a:t>
          </a:r>
          <a:r>
            <a:rPr lang="en-US" dirty="0" smtClean="0"/>
            <a:t> would be that the performer may have developed hypertrophy of the rectus </a:t>
          </a:r>
          <a:r>
            <a:rPr lang="en-US" dirty="0" err="1" smtClean="0"/>
            <a:t>femoris</a:t>
          </a:r>
          <a:r>
            <a:rPr lang="en-US" dirty="0" smtClean="0"/>
            <a:t> muscle group, </a:t>
          </a:r>
          <a:r>
            <a:rPr lang="en-US" b="1" dirty="0" smtClean="0"/>
            <a:t>which may result in the production of more power when driving the ball in their golf swing as the cross-sectional area of the muscle has developed. </a:t>
          </a:r>
          <a:endParaRPr lang="en-US" dirty="0"/>
        </a:p>
      </dgm:t>
    </dgm:pt>
    <dgm:pt modelId="{909E17F0-D766-448B-93D8-0B0EB92E4DB7}" type="parTrans" cxnId="{11A72E36-B742-4249-8288-CA403637BAD7}">
      <dgm:prSet/>
      <dgm:spPr/>
      <dgm:t>
        <a:bodyPr/>
        <a:lstStyle/>
        <a:p>
          <a:endParaRPr lang="en-US"/>
        </a:p>
      </dgm:t>
    </dgm:pt>
    <dgm:pt modelId="{2404C751-2647-4C44-9889-7309B72E37DB}" type="sibTrans" cxnId="{11A72E36-B742-4249-8288-CA403637BAD7}">
      <dgm:prSet/>
      <dgm:spPr/>
      <dgm:t>
        <a:bodyPr/>
        <a:lstStyle/>
        <a:p>
          <a:endParaRPr lang="en-US"/>
        </a:p>
      </dgm:t>
    </dgm:pt>
    <dgm:pt modelId="{48DE382F-ADF7-4B7A-897E-14F22C6343D5}" type="pres">
      <dgm:prSet presAssocID="{99B226D0-EF2F-4B3D-AA6B-E2A18629FA34}" presName="compositeShape" presStyleCnt="0">
        <dgm:presLayoutVars>
          <dgm:dir/>
          <dgm:resizeHandles/>
        </dgm:presLayoutVars>
      </dgm:prSet>
      <dgm:spPr/>
    </dgm:pt>
    <dgm:pt modelId="{62713941-0A0C-4CBA-97FC-E6BB6AA50A1D}" type="pres">
      <dgm:prSet presAssocID="{99B226D0-EF2F-4B3D-AA6B-E2A18629FA34}" presName="pyramid" presStyleLbl="node1" presStyleIdx="0" presStyleCnt="1"/>
      <dgm:spPr/>
    </dgm:pt>
    <dgm:pt modelId="{A6D4171D-9DD0-41B6-AED7-8ECA838C5054}" type="pres">
      <dgm:prSet presAssocID="{99B226D0-EF2F-4B3D-AA6B-E2A18629FA34}" presName="theList" presStyleCnt="0"/>
      <dgm:spPr/>
    </dgm:pt>
    <dgm:pt modelId="{AA61CEFE-AFC4-4F4B-80B2-DECF4B30680A}" type="pres">
      <dgm:prSet presAssocID="{39BC1677-4CF7-4957-876E-6E9EABB550D7}" presName="aNode" presStyleLbl="fgAcc1" presStyleIdx="0" presStyleCnt="2" custScaleX="103473" custScaleY="101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178A8-0711-4F56-BB3A-89B2DB697A01}" type="pres">
      <dgm:prSet presAssocID="{39BC1677-4CF7-4957-876E-6E9EABB550D7}" presName="aSpace" presStyleCnt="0"/>
      <dgm:spPr/>
    </dgm:pt>
    <dgm:pt modelId="{8E767FBF-7DC4-4BB6-9E1C-600643648062}" type="pres">
      <dgm:prSet presAssocID="{DA8710EA-061D-4306-9847-19B1C48142FF}" presName="aNode" presStyleLbl="fgAcc1" presStyleIdx="1" presStyleCnt="2" custScaleX="104705" custScaleY="113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D4A7E-74B2-45BD-B10F-0DE2928D9826}" type="pres">
      <dgm:prSet presAssocID="{DA8710EA-061D-4306-9847-19B1C48142FF}" presName="aSpace" presStyleCnt="0"/>
      <dgm:spPr/>
    </dgm:pt>
  </dgm:ptLst>
  <dgm:cxnLst>
    <dgm:cxn modelId="{4FD872A0-2F6C-3141-BB59-3A01C4B237B6}" type="presOf" srcId="{99B226D0-EF2F-4B3D-AA6B-E2A18629FA34}" destId="{48DE382F-ADF7-4B7A-897E-14F22C6343D5}" srcOrd="0" destOrd="0" presId="urn:microsoft.com/office/officeart/2005/8/layout/pyramid2"/>
    <dgm:cxn modelId="{11A72E36-B742-4249-8288-CA403637BAD7}" srcId="{99B226D0-EF2F-4B3D-AA6B-E2A18629FA34}" destId="{39BC1677-4CF7-4957-876E-6E9EABB550D7}" srcOrd="0" destOrd="0" parTransId="{909E17F0-D766-448B-93D8-0B0EB92E4DB7}" sibTransId="{2404C751-2647-4C44-9889-7309B72E37DB}"/>
    <dgm:cxn modelId="{6C33CDCC-AADE-42C3-A52E-26F1985674B7}" srcId="{99B226D0-EF2F-4B3D-AA6B-E2A18629FA34}" destId="{DA8710EA-061D-4306-9847-19B1C48142FF}" srcOrd="1" destOrd="0" parTransId="{8992CEC7-6512-4198-B16A-B0D7006AC3CB}" sibTransId="{76C9A395-F0C7-4AB8-A893-EDB854C3798D}"/>
    <dgm:cxn modelId="{9F93F2DE-1DB7-D547-8128-F1239C98F749}" type="presOf" srcId="{39BC1677-4CF7-4957-876E-6E9EABB550D7}" destId="{AA61CEFE-AFC4-4F4B-80B2-DECF4B30680A}" srcOrd="0" destOrd="0" presId="urn:microsoft.com/office/officeart/2005/8/layout/pyramid2"/>
    <dgm:cxn modelId="{4C626CBE-5F53-5840-B390-32BC76B65873}" type="presOf" srcId="{DA8710EA-061D-4306-9847-19B1C48142FF}" destId="{8E767FBF-7DC4-4BB6-9E1C-600643648062}" srcOrd="0" destOrd="0" presId="urn:microsoft.com/office/officeart/2005/8/layout/pyramid2"/>
    <dgm:cxn modelId="{6339314D-D558-E44F-B262-2BC38B11DF6E}" type="presParOf" srcId="{48DE382F-ADF7-4B7A-897E-14F22C6343D5}" destId="{62713941-0A0C-4CBA-97FC-E6BB6AA50A1D}" srcOrd="0" destOrd="0" presId="urn:microsoft.com/office/officeart/2005/8/layout/pyramid2"/>
    <dgm:cxn modelId="{CC5F6F11-1C63-E746-88A8-A6F688AEC821}" type="presParOf" srcId="{48DE382F-ADF7-4B7A-897E-14F22C6343D5}" destId="{A6D4171D-9DD0-41B6-AED7-8ECA838C5054}" srcOrd="1" destOrd="0" presId="urn:microsoft.com/office/officeart/2005/8/layout/pyramid2"/>
    <dgm:cxn modelId="{2E6D932C-8736-AB40-B899-849D0F968D71}" type="presParOf" srcId="{A6D4171D-9DD0-41B6-AED7-8ECA838C5054}" destId="{AA61CEFE-AFC4-4F4B-80B2-DECF4B30680A}" srcOrd="0" destOrd="0" presId="urn:microsoft.com/office/officeart/2005/8/layout/pyramid2"/>
    <dgm:cxn modelId="{6298D799-FD35-1E48-B454-D8287065B222}" type="presParOf" srcId="{A6D4171D-9DD0-41B6-AED7-8ECA838C5054}" destId="{DCC178A8-0711-4F56-BB3A-89B2DB697A01}" srcOrd="1" destOrd="0" presId="urn:microsoft.com/office/officeart/2005/8/layout/pyramid2"/>
    <dgm:cxn modelId="{4FB0045C-9934-2246-9598-FDF5D931F9E1}" type="presParOf" srcId="{A6D4171D-9DD0-41B6-AED7-8ECA838C5054}" destId="{8E767FBF-7DC4-4BB6-9E1C-600643648062}" srcOrd="2" destOrd="0" presId="urn:microsoft.com/office/officeart/2005/8/layout/pyramid2"/>
    <dgm:cxn modelId="{DC9BC1BA-AE5D-A341-984C-F9EF0F3DDC0F}" type="presParOf" srcId="{A6D4171D-9DD0-41B6-AED7-8ECA838C5054}" destId="{135D4A7E-74B2-45BD-B10F-0DE2928D982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A3E67-DAA7-4D51-9C05-CF78A18EE145}">
      <dsp:nvSpPr>
        <dsp:cNvPr id="0" name=""/>
        <dsp:cNvSpPr/>
      </dsp:nvSpPr>
      <dsp:spPr>
        <a:xfrm>
          <a:off x="3022217" y="1921946"/>
          <a:ext cx="2954286" cy="2954286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Psychological Theory Justification Topics</a:t>
          </a:r>
          <a:endParaRPr lang="en-GB" sz="2900" kern="1200" dirty="0"/>
        </a:p>
      </dsp:txBody>
      <dsp:txXfrm>
        <a:off x="3454862" y="2354591"/>
        <a:ext cx="2088996" cy="2088996"/>
      </dsp:txXfrm>
    </dsp:sp>
    <dsp:sp modelId="{2C07C5A2-8012-4D67-AE60-0F2BCD21304B}">
      <dsp:nvSpPr>
        <dsp:cNvPr id="0" name=""/>
        <dsp:cNvSpPr/>
      </dsp:nvSpPr>
      <dsp:spPr>
        <a:xfrm>
          <a:off x="3760789" y="2400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8949"/>
            <a:satOff val="-594"/>
            <a:lumOff val="19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Task Analysis </a:t>
          </a:r>
          <a:r>
            <a:rPr lang="en-GB" sz="900" kern="1200" dirty="0" smtClean="0"/>
            <a:t>(skill continuums)</a:t>
          </a:r>
          <a:endParaRPr lang="en-GB" sz="900" kern="1200" dirty="0"/>
        </a:p>
      </dsp:txBody>
      <dsp:txXfrm>
        <a:off x="3977112" y="218723"/>
        <a:ext cx="1044497" cy="1044497"/>
      </dsp:txXfrm>
    </dsp:sp>
    <dsp:sp modelId="{0DC026F3-0E5E-4EB0-B071-61C6895F710D}">
      <dsp:nvSpPr>
        <dsp:cNvPr id="0" name=""/>
        <dsp:cNvSpPr/>
      </dsp:nvSpPr>
      <dsp:spPr>
        <a:xfrm>
          <a:off x="4914103" y="265637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37899"/>
            <a:satOff val="-1187"/>
            <a:lumOff val="39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Types and Methods of Practice </a:t>
          </a:r>
          <a:r>
            <a:rPr lang="en-GB" sz="900" kern="1200" dirty="0" smtClean="0"/>
            <a:t>– What methods you used and why?</a:t>
          </a:r>
          <a:endParaRPr lang="en-GB" sz="900" kern="1200" dirty="0"/>
        </a:p>
      </dsp:txBody>
      <dsp:txXfrm>
        <a:off x="5130426" y="481960"/>
        <a:ext cx="1044497" cy="1044497"/>
      </dsp:txXfrm>
    </dsp:sp>
    <dsp:sp modelId="{F73BB7EE-C8B2-485B-9A38-9A6575B57235}">
      <dsp:nvSpPr>
        <dsp:cNvPr id="0" name=""/>
        <dsp:cNvSpPr/>
      </dsp:nvSpPr>
      <dsp:spPr>
        <a:xfrm>
          <a:off x="5838988" y="1003208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56848"/>
            <a:satOff val="-1781"/>
            <a:lumOff val="59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Transfer</a:t>
          </a:r>
          <a:r>
            <a:rPr lang="en-GB" sz="900" kern="1200" dirty="0" smtClean="0"/>
            <a:t> – have you encouraged it? How?</a:t>
          </a:r>
          <a:endParaRPr lang="en-GB" sz="900" kern="1200" dirty="0"/>
        </a:p>
      </dsp:txBody>
      <dsp:txXfrm>
        <a:off x="6055311" y="1219531"/>
        <a:ext cx="1044497" cy="1044497"/>
      </dsp:txXfrm>
    </dsp:sp>
    <dsp:sp modelId="{E2FFB208-A42C-4BBE-AFCB-BF9026AC1479}">
      <dsp:nvSpPr>
        <dsp:cNvPr id="0" name=""/>
        <dsp:cNvSpPr/>
      </dsp:nvSpPr>
      <dsp:spPr>
        <a:xfrm>
          <a:off x="6352261" y="2069031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75798"/>
            <a:satOff val="-2374"/>
            <a:lumOff val="79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Theories of Learning </a:t>
          </a:r>
          <a:r>
            <a:rPr lang="en-GB" sz="900" kern="1200" dirty="0" smtClean="0"/>
            <a:t>– did you use any? Why? </a:t>
          </a:r>
          <a:endParaRPr lang="en-GB" sz="900" kern="1200" dirty="0"/>
        </a:p>
      </dsp:txBody>
      <dsp:txXfrm>
        <a:off x="6568584" y="2285354"/>
        <a:ext cx="1044497" cy="1044497"/>
      </dsp:txXfrm>
    </dsp:sp>
    <dsp:sp modelId="{DABC3BCD-9CE5-4090-A974-8191946C228C}">
      <dsp:nvSpPr>
        <dsp:cNvPr id="0" name=""/>
        <dsp:cNvSpPr/>
      </dsp:nvSpPr>
      <dsp:spPr>
        <a:xfrm>
          <a:off x="6352261" y="3252004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94747"/>
            <a:satOff val="-2968"/>
            <a:lumOff val="997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Confidence</a:t>
          </a:r>
          <a:endParaRPr lang="en-GB" sz="900" kern="1200" dirty="0"/>
        </a:p>
      </dsp:txBody>
      <dsp:txXfrm>
        <a:off x="6568584" y="3468327"/>
        <a:ext cx="1044497" cy="1044497"/>
      </dsp:txXfrm>
    </dsp:sp>
    <dsp:sp modelId="{01419E58-D0AA-4F4B-9FD4-2C3C2B333525}">
      <dsp:nvSpPr>
        <dsp:cNvPr id="0" name=""/>
        <dsp:cNvSpPr/>
      </dsp:nvSpPr>
      <dsp:spPr>
        <a:xfrm>
          <a:off x="5838988" y="4317826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13696"/>
            <a:satOff val="-3561"/>
            <a:lumOff val="1196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Stress, Anxiety</a:t>
          </a:r>
          <a:endParaRPr lang="en-GB" sz="900" kern="1200" dirty="0"/>
        </a:p>
      </dsp:txBody>
      <dsp:txXfrm>
        <a:off x="6055311" y="4534149"/>
        <a:ext cx="1044497" cy="1044497"/>
      </dsp:txXfrm>
    </dsp:sp>
    <dsp:sp modelId="{01C39BF8-2402-417F-8560-162160688A48}">
      <dsp:nvSpPr>
        <dsp:cNvPr id="0" name=""/>
        <dsp:cNvSpPr/>
      </dsp:nvSpPr>
      <dsp:spPr>
        <a:xfrm>
          <a:off x="4914103" y="5055398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32646"/>
            <a:satOff val="-4155"/>
            <a:lumOff val="139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Leadership Theory</a:t>
          </a:r>
          <a:endParaRPr lang="en-GB" sz="900" kern="1200" dirty="0"/>
        </a:p>
      </dsp:txBody>
      <dsp:txXfrm>
        <a:off x="5130426" y="5271721"/>
        <a:ext cx="1044497" cy="1044497"/>
      </dsp:txXfrm>
    </dsp:sp>
    <dsp:sp modelId="{B3EFB0A8-E09B-458C-BB3E-78A5B7D9A60C}">
      <dsp:nvSpPr>
        <dsp:cNvPr id="0" name=""/>
        <dsp:cNvSpPr/>
      </dsp:nvSpPr>
      <dsp:spPr>
        <a:xfrm>
          <a:off x="3760789" y="5318634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51595"/>
            <a:satOff val="-4749"/>
            <a:lumOff val="159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Guidance</a:t>
          </a:r>
          <a:r>
            <a:rPr lang="en-GB" sz="900" kern="1200" dirty="0" smtClean="0"/>
            <a:t> – have you used any? Why?</a:t>
          </a:r>
          <a:endParaRPr lang="en-GB" sz="900" kern="1200" dirty="0"/>
        </a:p>
      </dsp:txBody>
      <dsp:txXfrm>
        <a:off x="3977112" y="5534957"/>
        <a:ext cx="1044497" cy="1044497"/>
      </dsp:txXfrm>
    </dsp:sp>
    <dsp:sp modelId="{4DC3E1D4-A6F0-4504-87A3-6400D99BFB1D}">
      <dsp:nvSpPr>
        <dsp:cNvPr id="0" name=""/>
        <dsp:cNvSpPr/>
      </dsp:nvSpPr>
      <dsp:spPr>
        <a:xfrm>
          <a:off x="2607475" y="5055398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70544"/>
            <a:satOff val="-5342"/>
            <a:lumOff val="179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Individual differences – </a:t>
          </a:r>
          <a:r>
            <a:rPr lang="en-GB" sz="900" b="1" kern="1200" dirty="0" smtClean="0"/>
            <a:t>Personality / Motivation </a:t>
          </a:r>
          <a:r>
            <a:rPr lang="en-GB" sz="900" kern="1200" dirty="0" smtClean="0"/>
            <a:t>– How have or will these affect your training plan?</a:t>
          </a:r>
          <a:endParaRPr lang="en-GB" sz="900" kern="1200" dirty="0"/>
        </a:p>
      </dsp:txBody>
      <dsp:txXfrm>
        <a:off x="2823798" y="5271721"/>
        <a:ext cx="1044497" cy="1044497"/>
      </dsp:txXfrm>
    </dsp:sp>
    <dsp:sp modelId="{BB249CB7-D35F-49A9-BCD6-672E835D0542}">
      <dsp:nvSpPr>
        <dsp:cNvPr id="0" name=""/>
        <dsp:cNvSpPr/>
      </dsp:nvSpPr>
      <dsp:spPr>
        <a:xfrm>
          <a:off x="1682589" y="4317826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189494"/>
            <a:satOff val="-5936"/>
            <a:lumOff val="199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Control of Arousal </a:t>
          </a:r>
          <a:r>
            <a:rPr lang="en-GB" sz="900" kern="1200" dirty="0" smtClean="0"/>
            <a:t>– did you aim to get the athlete into the zone? Why?</a:t>
          </a:r>
          <a:endParaRPr lang="en-GB" sz="900" kern="1200" dirty="0"/>
        </a:p>
      </dsp:txBody>
      <dsp:txXfrm>
        <a:off x="1898912" y="4534149"/>
        <a:ext cx="1044497" cy="1044497"/>
      </dsp:txXfrm>
    </dsp:sp>
    <dsp:sp modelId="{F053B18E-6A9C-488F-A15F-34AA8B7D0BDE}">
      <dsp:nvSpPr>
        <dsp:cNvPr id="0" name=""/>
        <dsp:cNvSpPr/>
      </dsp:nvSpPr>
      <dsp:spPr>
        <a:xfrm>
          <a:off x="1169316" y="3252004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208443"/>
            <a:satOff val="-6529"/>
            <a:lumOff val="2193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How have you reduced </a:t>
          </a:r>
          <a:r>
            <a:rPr lang="en-GB" sz="900" b="1" kern="1200" dirty="0" smtClean="0"/>
            <a:t>stress</a:t>
          </a:r>
          <a:r>
            <a:rPr lang="en-GB" sz="900" kern="1200" dirty="0" smtClean="0"/>
            <a:t> levels for the performer? Somatic and cognitive? Why may this help the outcome?</a:t>
          </a:r>
          <a:endParaRPr lang="en-GB" sz="900" kern="1200" dirty="0"/>
        </a:p>
      </dsp:txBody>
      <dsp:txXfrm>
        <a:off x="1385639" y="3468327"/>
        <a:ext cx="1044497" cy="1044497"/>
      </dsp:txXfrm>
    </dsp:sp>
    <dsp:sp modelId="{9FCAADBE-0925-4F3F-9956-4A34D29BD67E}">
      <dsp:nvSpPr>
        <dsp:cNvPr id="0" name=""/>
        <dsp:cNvSpPr/>
      </dsp:nvSpPr>
      <dsp:spPr>
        <a:xfrm>
          <a:off x="1169316" y="2069031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227393"/>
            <a:satOff val="-7123"/>
            <a:lumOff val="2392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Social Facilitation </a:t>
          </a:r>
          <a:r>
            <a:rPr lang="en-GB" sz="900" kern="1200" dirty="0" smtClean="0"/>
            <a:t>– any effects used or theories?</a:t>
          </a:r>
          <a:endParaRPr lang="en-GB" sz="900" kern="1200" dirty="0"/>
        </a:p>
      </dsp:txBody>
      <dsp:txXfrm>
        <a:off x="1385639" y="2285354"/>
        <a:ext cx="1044497" cy="1044497"/>
      </dsp:txXfrm>
    </dsp:sp>
    <dsp:sp modelId="{722A90AE-7617-426A-AC6A-0DABBDE61263}">
      <dsp:nvSpPr>
        <dsp:cNvPr id="0" name=""/>
        <dsp:cNvSpPr/>
      </dsp:nvSpPr>
      <dsp:spPr>
        <a:xfrm>
          <a:off x="1682589" y="1003208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246342"/>
            <a:satOff val="-7716"/>
            <a:lumOff val="2592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Group Dynamics </a:t>
          </a:r>
          <a:r>
            <a:rPr lang="en-GB" sz="900" kern="1200" dirty="0" smtClean="0"/>
            <a:t>– did you use any teamwork or group exercise? What may this encourage?</a:t>
          </a:r>
          <a:endParaRPr lang="en-GB" sz="900" kern="1200" dirty="0"/>
        </a:p>
      </dsp:txBody>
      <dsp:txXfrm>
        <a:off x="1898912" y="1219531"/>
        <a:ext cx="1044497" cy="1044497"/>
      </dsp:txXfrm>
    </dsp:sp>
    <dsp:sp modelId="{91589314-BCC6-4ACF-B196-16238A0765EE}">
      <dsp:nvSpPr>
        <dsp:cNvPr id="0" name=""/>
        <dsp:cNvSpPr/>
      </dsp:nvSpPr>
      <dsp:spPr>
        <a:xfrm>
          <a:off x="2607475" y="265637"/>
          <a:ext cx="1477143" cy="1477143"/>
        </a:xfrm>
        <a:prstGeom prst="ellipse">
          <a:avLst/>
        </a:prstGeom>
        <a:solidFill>
          <a:schemeClr val="accent3">
            <a:shade val="80000"/>
            <a:alpha val="50000"/>
            <a:hueOff val="265291"/>
            <a:satOff val="-8310"/>
            <a:lumOff val="279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Goal Setting </a:t>
          </a:r>
          <a:r>
            <a:rPr lang="en-GB" sz="900" kern="1200" dirty="0" smtClean="0"/>
            <a:t>– did you use this in any way? Why?</a:t>
          </a:r>
          <a:endParaRPr lang="en-GB" sz="900" kern="1200" dirty="0"/>
        </a:p>
      </dsp:txBody>
      <dsp:txXfrm>
        <a:off x="2823798" y="481960"/>
        <a:ext cx="1044497" cy="1044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A3E67-DAA7-4D51-9C05-CF78A18EE145}">
      <dsp:nvSpPr>
        <dsp:cNvPr id="0" name=""/>
        <dsp:cNvSpPr/>
      </dsp:nvSpPr>
      <dsp:spPr>
        <a:xfrm>
          <a:off x="2716830" y="1667851"/>
          <a:ext cx="3565060" cy="356506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Physiological Theory Justification Topics</a:t>
          </a:r>
          <a:endParaRPr lang="en-GB" sz="3600" kern="1200" dirty="0"/>
        </a:p>
      </dsp:txBody>
      <dsp:txXfrm>
        <a:off x="3238921" y="2189942"/>
        <a:ext cx="2520878" cy="2520878"/>
      </dsp:txXfrm>
    </dsp:sp>
    <dsp:sp modelId="{1392A4BD-90EF-44AC-AFEC-8E233BA897CB}">
      <dsp:nvSpPr>
        <dsp:cNvPr id="0" name=""/>
        <dsp:cNvSpPr/>
      </dsp:nvSpPr>
      <dsp:spPr>
        <a:xfrm>
          <a:off x="3608095" y="26600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31545"/>
            <a:satOff val="-646"/>
            <a:lumOff val="242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Diet – how you may have used it to support and why?</a:t>
          </a:r>
          <a:endParaRPr lang="en-GB" sz="1100" kern="1200" dirty="0"/>
        </a:p>
      </dsp:txBody>
      <dsp:txXfrm>
        <a:off x="3869140" y="287645"/>
        <a:ext cx="1260440" cy="1260440"/>
      </dsp:txXfrm>
    </dsp:sp>
    <dsp:sp modelId="{9C11D000-7AC5-491E-B23D-5C858411D9E0}">
      <dsp:nvSpPr>
        <dsp:cNvPr id="0" name=""/>
        <dsp:cNvSpPr/>
      </dsp:nvSpPr>
      <dsp:spPr>
        <a:xfrm>
          <a:off x="4977277" y="428628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63091"/>
            <a:satOff val="-1291"/>
            <a:lumOff val="48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Ergogenic aids – how any could be used to supplement and support training</a:t>
          </a:r>
          <a:endParaRPr lang="en-GB" sz="1100" kern="1200" dirty="0"/>
        </a:p>
      </dsp:txBody>
      <dsp:txXfrm>
        <a:off x="5238322" y="689673"/>
        <a:ext cx="1260440" cy="1260440"/>
      </dsp:txXfrm>
    </dsp:sp>
    <dsp:sp modelId="{5FD6781F-3B94-40FB-AED4-8FAA3B7FF69C}">
      <dsp:nvSpPr>
        <dsp:cNvPr id="0" name=""/>
        <dsp:cNvSpPr/>
      </dsp:nvSpPr>
      <dsp:spPr>
        <a:xfrm>
          <a:off x="5911753" y="1507071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94636"/>
            <a:satOff val="-1937"/>
            <a:lumOff val="72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Training principles – MRS VOPP Testing WC</a:t>
          </a:r>
          <a:endParaRPr lang="en-GB" sz="1100" kern="1200" dirty="0"/>
        </a:p>
      </dsp:txBody>
      <dsp:txXfrm>
        <a:off x="6172798" y="1768116"/>
        <a:ext cx="1260440" cy="1260440"/>
      </dsp:txXfrm>
    </dsp:sp>
    <dsp:sp modelId="{FE32069D-B315-4E88-AA08-FC2CE8D4CB6D}">
      <dsp:nvSpPr>
        <dsp:cNvPr id="0" name=""/>
        <dsp:cNvSpPr/>
      </dsp:nvSpPr>
      <dsp:spPr>
        <a:xfrm>
          <a:off x="6114834" y="2919531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126181"/>
            <a:satOff val="-2582"/>
            <a:lumOff val="96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Energy Systems: ATP-Pc Systems</a:t>
          </a:r>
          <a:endParaRPr lang="en-GB" sz="1100" kern="1200" dirty="0"/>
        </a:p>
      </dsp:txBody>
      <dsp:txXfrm>
        <a:off x="6375879" y="3180576"/>
        <a:ext cx="1260440" cy="1260440"/>
      </dsp:txXfrm>
    </dsp:sp>
    <dsp:sp modelId="{3F02D02B-E1F6-42C4-86FC-9A8E4BBF604D}">
      <dsp:nvSpPr>
        <dsp:cNvPr id="0" name=""/>
        <dsp:cNvSpPr/>
      </dsp:nvSpPr>
      <dsp:spPr>
        <a:xfrm>
          <a:off x="5522043" y="4217562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157726"/>
            <a:satOff val="-3228"/>
            <a:lumOff val="1210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Recovery – </a:t>
          </a:r>
          <a:r>
            <a:rPr lang="en-GB" sz="1100" kern="1200" dirty="0" err="1" smtClean="0"/>
            <a:t>Alactacid</a:t>
          </a:r>
          <a:r>
            <a:rPr lang="en-GB" sz="1100" kern="1200" dirty="0" smtClean="0"/>
            <a:t> and Lactacid</a:t>
          </a:r>
          <a:endParaRPr lang="en-GB" sz="1100" kern="1200" dirty="0"/>
        </a:p>
      </dsp:txBody>
      <dsp:txXfrm>
        <a:off x="5783088" y="4478607"/>
        <a:ext cx="1260440" cy="1260440"/>
      </dsp:txXfrm>
    </dsp:sp>
    <dsp:sp modelId="{E30C1B34-27C7-4928-B0CD-D9E2FB5BAF83}">
      <dsp:nvSpPr>
        <dsp:cNvPr id="0" name=""/>
        <dsp:cNvSpPr/>
      </dsp:nvSpPr>
      <dsp:spPr>
        <a:xfrm>
          <a:off x="4321588" y="4989048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189272"/>
            <a:satOff val="-3873"/>
            <a:lumOff val="145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Altitude and Heat effects</a:t>
          </a:r>
          <a:endParaRPr lang="en-GB" sz="1100" kern="1200" dirty="0"/>
        </a:p>
      </dsp:txBody>
      <dsp:txXfrm>
        <a:off x="4582633" y="5250093"/>
        <a:ext cx="1260440" cy="1260440"/>
      </dsp:txXfrm>
    </dsp:sp>
    <dsp:sp modelId="{3868CD86-F0E8-4881-93D8-FAFD7B3F0683}">
      <dsp:nvSpPr>
        <dsp:cNvPr id="0" name=""/>
        <dsp:cNvSpPr/>
      </dsp:nvSpPr>
      <dsp:spPr>
        <a:xfrm>
          <a:off x="2894603" y="4989048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220817"/>
            <a:satOff val="-4519"/>
            <a:lumOff val="1694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Injury Prevention</a:t>
          </a:r>
          <a:endParaRPr lang="en-GB" sz="1100" kern="1200" dirty="0"/>
        </a:p>
      </dsp:txBody>
      <dsp:txXfrm>
        <a:off x="3155648" y="5250093"/>
        <a:ext cx="1260440" cy="1260440"/>
      </dsp:txXfrm>
    </dsp:sp>
    <dsp:sp modelId="{405E36EE-021B-4B37-81FF-CBA12BEE4C91}">
      <dsp:nvSpPr>
        <dsp:cNvPr id="0" name=""/>
        <dsp:cNvSpPr/>
      </dsp:nvSpPr>
      <dsp:spPr>
        <a:xfrm>
          <a:off x="1694147" y="4217562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252362"/>
            <a:satOff val="-5164"/>
            <a:lumOff val="193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Biomechanics  (any aspect!)</a:t>
          </a:r>
          <a:endParaRPr lang="en-GB" sz="1100" kern="1200" dirty="0"/>
        </a:p>
      </dsp:txBody>
      <dsp:txXfrm>
        <a:off x="1955192" y="4478607"/>
        <a:ext cx="1260440" cy="1260440"/>
      </dsp:txXfrm>
    </dsp:sp>
    <dsp:sp modelId="{1F202DDF-2E93-4277-9B6D-BCE43B01A806}">
      <dsp:nvSpPr>
        <dsp:cNvPr id="0" name=""/>
        <dsp:cNvSpPr/>
      </dsp:nvSpPr>
      <dsp:spPr>
        <a:xfrm>
          <a:off x="1101356" y="2919531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283908"/>
            <a:satOff val="-5810"/>
            <a:lumOff val="2178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Periodisation</a:t>
          </a:r>
          <a:r>
            <a:rPr lang="en-GB" sz="1100" kern="1200" dirty="0" smtClean="0"/>
            <a:t> – How it has been used and why</a:t>
          </a:r>
          <a:endParaRPr lang="en-GB" sz="1100" kern="1200" dirty="0"/>
        </a:p>
      </dsp:txBody>
      <dsp:txXfrm>
        <a:off x="1362401" y="3180576"/>
        <a:ext cx="1260440" cy="1260440"/>
      </dsp:txXfrm>
    </dsp:sp>
    <dsp:sp modelId="{4D1DCF2D-D6C9-412E-BBA4-046EFF6E2BD6}">
      <dsp:nvSpPr>
        <dsp:cNvPr id="0" name=""/>
        <dsp:cNvSpPr/>
      </dsp:nvSpPr>
      <dsp:spPr>
        <a:xfrm>
          <a:off x="1304437" y="1507071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315453"/>
            <a:satOff val="-6455"/>
            <a:lumOff val="242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Heart Rate Training Zones </a:t>
          </a:r>
          <a:endParaRPr lang="en-GB" sz="1100" kern="1200" dirty="0"/>
        </a:p>
      </dsp:txBody>
      <dsp:txXfrm>
        <a:off x="1565482" y="1768116"/>
        <a:ext cx="1260440" cy="1260440"/>
      </dsp:txXfrm>
    </dsp:sp>
    <dsp:sp modelId="{915B679E-B2A1-4483-B8FF-8956B90E06AD}">
      <dsp:nvSpPr>
        <dsp:cNvPr id="0" name=""/>
        <dsp:cNvSpPr/>
      </dsp:nvSpPr>
      <dsp:spPr>
        <a:xfrm>
          <a:off x="2238914" y="428628"/>
          <a:ext cx="1782530" cy="1782530"/>
        </a:xfrm>
        <a:prstGeom prst="ellipse">
          <a:avLst/>
        </a:prstGeom>
        <a:solidFill>
          <a:schemeClr val="accent2">
            <a:shade val="80000"/>
            <a:alpha val="50000"/>
            <a:hueOff val="346998"/>
            <a:satOff val="-7101"/>
            <a:lumOff val="2663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Methods of training (Fartlek, Continuous, Interval, Circuits, weight Training, </a:t>
          </a:r>
          <a:r>
            <a:rPr lang="en-GB" sz="1100" kern="1200" dirty="0" err="1" smtClean="0"/>
            <a:t>Plyometrics</a:t>
          </a:r>
          <a:r>
            <a:rPr lang="en-GB" sz="1100" kern="1200" dirty="0" smtClean="0"/>
            <a:t>, PNF, Ballistic, Static, Dynamic) </a:t>
          </a:r>
          <a:endParaRPr lang="en-GB" sz="1100" kern="1200" dirty="0"/>
        </a:p>
      </dsp:txBody>
      <dsp:txXfrm>
        <a:off x="2499959" y="689673"/>
        <a:ext cx="1260440" cy="1260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13941-0A0C-4CBA-97FC-E6BB6AA50A1D}">
      <dsp:nvSpPr>
        <dsp:cNvPr id="0" name=""/>
        <dsp:cNvSpPr/>
      </dsp:nvSpPr>
      <dsp:spPr>
        <a:xfrm>
          <a:off x="360307" y="0"/>
          <a:ext cx="6858000" cy="68580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1CEFE-AFC4-4F4B-80B2-DECF4B30680A}">
      <dsp:nvSpPr>
        <dsp:cNvPr id="0" name=""/>
        <dsp:cNvSpPr/>
      </dsp:nvSpPr>
      <dsp:spPr>
        <a:xfrm>
          <a:off x="3568718" y="4670153"/>
          <a:ext cx="5287144" cy="1694984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have isolated the skill and only used a partner in this practice to encourage massed practice for my performer in week one</a:t>
          </a:r>
          <a:endParaRPr lang="en-US" sz="1600" kern="1200" dirty="0"/>
        </a:p>
      </dsp:txBody>
      <dsp:txXfrm>
        <a:off x="3651460" y="4752895"/>
        <a:ext cx="5121660" cy="1529500"/>
      </dsp:txXfrm>
    </dsp:sp>
    <dsp:sp modelId="{B5D9BF4E-6AE3-497E-8286-E1D8AE68E165}">
      <dsp:nvSpPr>
        <dsp:cNvPr id="0" name=""/>
        <dsp:cNvSpPr/>
      </dsp:nvSpPr>
      <dsp:spPr>
        <a:xfrm>
          <a:off x="3682991" y="2576040"/>
          <a:ext cx="5152922" cy="1671332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have isolated the skill and only used a partner in this practice to encourage massed practice for my performer in week one. </a:t>
          </a:r>
          <a:r>
            <a:rPr lang="en-US" sz="1600" b="1" kern="1200" dirty="0" smtClean="0"/>
            <a:t>This allows my performer to groove the skill over a period of time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3764579" y="2657628"/>
        <a:ext cx="4989746" cy="1508156"/>
      </dsp:txXfrm>
    </dsp:sp>
    <dsp:sp modelId="{8E767FBF-7DC4-4BB6-9E1C-600643648062}">
      <dsp:nvSpPr>
        <dsp:cNvPr id="0" name=""/>
        <dsp:cNvSpPr/>
      </dsp:nvSpPr>
      <dsp:spPr>
        <a:xfrm>
          <a:off x="3454378" y="296475"/>
          <a:ext cx="5531069" cy="1687513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have isolated the skill and only used a partner in this practice to encourage massed practice for my performer in week one. This allows my performer to groove the skill over a period of time, </a:t>
          </a:r>
          <a:r>
            <a:rPr lang="en-US" sz="1600" b="1" kern="1200" dirty="0" smtClean="0"/>
            <a:t>which may result in it becoming their dominant response. Therefore, when highly aroused, the skill may become subconscious and automatic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3536756" y="378853"/>
        <a:ext cx="5366313" cy="1522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85A97-BC23-4410-8E90-B1810D74BB51}">
      <dsp:nvSpPr>
        <dsp:cNvPr id="0" name=""/>
        <dsp:cNvSpPr/>
      </dsp:nvSpPr>
      <dsp:spPr>
        <a:xfrm>
          <a:off x="3793058" y="1938858"/>
          <a:ext cx="2980283" cy="29802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Long-Term </a:t>
          </a:r>
          <a:r>
            <a:rPr lang="en-US" sz="2900" b="1" kern="1200" dirty="0" smtClean="0"/>
            <a:t>Physiological </a:t>
          </a:r>
          <a:r>
            <a:rPr lang="en-US" sz="2900" kern="1200" dirty="0" smtClean="0"/>
            <a:t>Adaptations</a:t>
          </a:r>
          <a:endParaRPr lang="en-US" sz="2900" kern="1200" dirty="0"/>
        </a:p>
      </dsp:txBody>
      <dsp:txXfrm>
        <a:off x="4229510" y="2375310"/>
        <a:ext cx="2107379" cy="2107379"/>
      </dsp:txXfrm>
    </dsp:sp>
    <dsp:sp modelId="{86603189-5681-4117-AA31-4328FDE686E8}">
      <dsp:nvSpPr>
        <dsp:cNvPr id="0" name=""/>
        <dsp:cNvSpPr/>
      </dsp:nvSpPr>
      <dsp:spPr>
        <a:xfrm>
          <a:off x="4538129" y="2421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Hypertrophy of muscles</a:t>
          </a:r>
          <a:endParaRPr lang="en-US" sz="1400" kern="1200" dirty="0"/>
        </a:p>
      </dsp:txBody>
      <dsp:txXfrm>
        <a:off x="4756355" y="220647"/>
        <a:ext cx="1053689" cy="1053689"/>
      </dsp:txXfrm>
    </dsp:sp>
    <dsp:sp modelId="{D7E94B5C-74AD-4B13-819A-33FBE928CFA8}">
      <dsp:nvSpPr>
        <dsp:cNvPr id="0" name=""/>
        <dsp:cNvSpPr/>
      </dsp:nvSpPr>
      <dsp:spPr>
        <a:xfrm>
          <a:off x="5701591" y="267974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recruitment of muscle </a:t>
          </a:r>
          <a:r>
            <a:rPr lang="en-US" sz="1400" kern="1200" dirty="0" err="1" smtClean="0"/>
            <a:t>fibres</a:t>
          </a:r>
          <a:endParaRPr lang="en-US" sz="1400" kern="1200" dirty="0"/>
        </a:p>
      </dsp:txBody>
      <dsp:txXfrm>
        <a:off x="5919817" y="486200"/>
        <a:ext cx="1053689" cy="1053689"/>
      </dsp:txXfrm>
    </dsp:sp>
    <dsp:sp modelId="{4ECCA638-7EB9-4DD4-98BB-4C44F0B314F0}">
      <dsp:nvSpPr>
        <dsp:cNvPr id="0" name=""/>
        <dsp:cNvSpPr/>
      </dsp:nvSpPr>
      <dsp:spPr>
        <a:xfrm>
          <a:off x="6634616" y="1012036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peak bone density</a:t>
          </a:r>
          <a:endParaRPr lang="en-US" sz="1400" kern="1200" dirty="0"/>
        </a:p>
      </dsp:txBody>
      <dsp:txXfrm>
        <a:off x="6852842" y="1230262"/>
        <a:ext cx="1053689" cy="1053689"/>
      </dsp:txXfrm>
    </dsp:sp>
    <dsp:sp modelId="{4EE7CB7C-90C2-4D41-9C05-A4C8CC519499}">
      <dsp:nvSpPr>
        <dsp:cNvPr id="0" name=""/>
        <dsp:cNvSpPr/>
      </dsp:nvSpPr>
      <dsp:spPr>
        <a:xfrm>
          <a:off x="7152405" y="2087237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production of synovial fluid at the joints</a:t>
          </a:r>
          <a:endParaRPr lang="en-US" sz="1400" kern="1200" dirty="0"/>
        </a:p>
      </dsp:txBody>
      <dsp:txXfrm>
        <a:off x="7370631" y="2305463"/>
        <a:ext cx="1053689" cy="1053689"/>
      </dsp:txXfrm>
    </dsp:sp>
    <dsp:sp modelId="{1EC6369E-B6AB-42A0-B184-BBF5D29AF4AC}">
      <dsp:nvSpPr>
        <dsp:cNvPr id="0" name=""/>
        <dsp:cNvSpPr/>
      </dsp:nvSpPr>
      <dsp:spPr>
        <a:xfrm>
          <a:off x="7152405" y="3280620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muscle tolerance to lactic acid</a:t>
          </a:r>
          <a:endParaRPr lang="en-US" sz="1400" kern="1200" dirty="0"/>
        </a:p>
      </dsp:txBody>
      <dsp:txXfrm>
        <a:off x="7370631" y="3498846"/>
        <a:ext cx="1053689" cy="1053689"/>
      </dsp:txXfrm>
    </dsp:sp>
    <dsp:sp modelId="{AB84FB3B-049E-4EA3-9982-727A6B7BD850}">
      <dsp:nvSpPr>
        <dsp:cNvPr id="0" name=""/>
        <dsp:cNvSpPr/>
      </dsp:nvSpPr>
      <dsp:spPr>
        <a:xfrm>
          <a:off x="6634616" y="4355821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strength of intercostal muscles and diaphragm</a:t>
          </a:r>
          <a:endParaRPr lang="en-US" sz="1400" kern="1200" dirty="0"/>
        </a:p>
      </dsp:txBody>
      <dsp:txXfrm>
        <a:off x="6852842" y="4574047"/>
        <a:ext cx="1053689" cy="1053689"/>
      </dsp:txXfrm>
    </dsp:sp>
    <dsp:sp modelId="{2659E9AA-09D0-4E30-8D1D-1629D09CD99E}">
      <dsp:nvSpPr>
        <dsp:cNvPr id="0" name=""/>
        <dsp:cNvSpPr/>
      </dsp:nvSpPr>
      <dsp:spPr>
        <a:xfrm>
          <a:off x="5701591" y="5099883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Cardiac Hypertrophy</a:t>
          </a:r>
        </a:p>
      </dsp:txBody>
      <dsp:txXfrm>
        <a:off x="5919817" y="5318109"/>
        <a:ext cx="1053689" cy="1053689"/>
      </dsp:txXfrm>
    </dsp:sp>
    <dsp:sp modelId="{3BC9EF41-B99B-40BF-A5A5-DC923EA377AB}">
      <dsp:nvSpPr>
        <dsp:cNvPr id="0" name=""/>
        <dsp:cNvSpPr/>
      </dsp:nvSpPr>
      <dsp:spPr>
        <a:xfrm>
          <a:off x="4538129" y="5365436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venous return</a:t>
          </a:r>
          <a:endParaRPr lang="en-US" sz="1400" kern="1200" dirty="0"/>
        </a:p>
      </dsp:txBody>
      <dsp:txXfrm>
        <a:off x="4756355" y="5583662"/>
        <a:ext cx="1053689" cy="1053689"/>
      </dsp:txXfrm>
    </dsp:sp>
    <dsp:sp modelId="{A5FE635D-1CE2-4664-8D64-CACC10CCAC75}">
      <dsp:nvSpPr>
        <dsp:cNvPr id="0" name=""/>
        <dsp:cNvSpPr/>
      </dsp:nvSpPr>
      <dsp:spPr>
        <a:xfrm>
          <a:off x="3374666" y="5099883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Decreased resting heart rate</a:t>
          </a:r>
          <a:endParaRPr lang="en-US" sz="1400" kern="1200" dirty="0"/>
        </a:p>
      </dsp:txBody>
      <dsp:txXfrm>
        <a:off x="3592892" y="5318109"/>
        <a:ext cx="1053689" cy="1053689"/>
      </dsp:txXfrm>
    </dsp:sp>
    <dsp:sp modelId="{27CBC300-577C-4BD6-8B0C-954D23507774}">
      <dsp:nvSpPr>
        <dsp:cNvPr id="0" name=""/>
        <dsp:cNvSpPr/>
      </dsp:nvSpPr>
      <dsp:spPr>
        <a:xfrm>
          <a:off x="2441642" y="4355821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red blood cell production</a:t>
          </a:r>
          <a:endParaRPr lang="en-US" sz="1400" kern="1200" dirty="0"/>
        </a:p>
      </dsp:txBody>
      <dsp:txXfrm>
        <a:off x="2659868" y="4574047"/>
        <a:ext cx="1053689" cy="1053689"/>
      </dsp:txXfrm>
    </dsp:sp>
    <dsp:sp modelId="{ABA75571-92D9-4766-9F16-BE28B33A546F}">
      <dsp:nvSpPr>
        <dsp:cNvPr id="0" name=""/>
        <dsp:cNvSpPr/>
      </dsp:nvSpPr>
      <dsp:spPr>
        <a:xfrm>
          <a:off x="1923852" y="3280620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surface area of alveoli</a:t>
          </a:r>
          <a:endParaRPr lang="en-US" sz="1400" kern="1200" dirty="0"/>
        </a:p>
      </dsp:txBody>
      <dsp:txXfrm>
        <a:off x="2142078" y="3498846"/>
        <a:ext cx="1053689" cy="1053689"/>
      </dsp:txXfrm>
    </dsp:sp>
    <dsp:sp modelId="{4DB17F17-0AD7-4A84-8563-C6CCC8A1CD01}">
      <dsp:nvSpPr>
        <dsp:cNvPr id="0" name=""/>
        <dsp:cNvSpPr/>
      </dsp:nvSpPr>
      <dsp:spPr>
        <a:xfrm>
          <a:off x="1923852" y="2087237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stores of myoglobin</a:t>
          </a:r>
          <a:endParaRPr lang="en-US" sz="1400" kern="1200" dirty="0"/>
        </a:p>
      </dsp:txBody>
      <dsp:txXfrm>
        <a:off x="2142078" y="2305463"/>
        <a:ext cx="1053689" cy="1053689"/>
      </dsp:txXfrm>
    </dsp:sp>
    <dsp:sp modelId="{60E48BAC-7A74-46D3-B377-599341C9741C}">
      <dsp:nvSpPr>
        <dsp:cNvPr id="0" name=""/>
        <dsp:cNvSpPr/>
      </dsp:nvSpPr>
      <dsp:spPr>
        <a:xfrm>
          <a:off x="2441642" y="1012036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PC stores</a:t>
          </a:r>
          <a:endParaRPr lang="en-US" sz="1400" kern="1200" dirty="0"/>
        </a:p>
      </dsp:txBody>
      <dsp:txXfrm>
        <a:off x="2659868" y="1230262"/>
        <a:ext cx="1053689" cy="1053689"/>
      </dsp:txXfrm>
    </dsp:sp>
    <dsp:sp modelId="{D8B6D5BA-BE0C-401D-BE40-9D6CC67F02B9}">
      <dsp:nvSpPr>
        <dsp:cNvPr id="0" name=""/>
        <dsp:cNvSpPr/>
      </dsp:nvSpPr>
      <dsp:spPr>
        <a:xfrm>
          <a:off x="3374666" y="267974"/>
          <a:ext cx="1490141" cy="14901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Increased thickness of articular cartilage</a:t>
          </a:r>
          <a:endParaRPr lang="en-US" sz="1400" kern="1200" dirty="0"/>
        </a:p>
      </dsp:txBody>
      <dsp:txXfrm>
        <a:off x="3592892" y="486200"/>
        <a:ext cx="1053689" cy="1053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635B9-EA8A-4F4C-917F-7C4368CD1EB5}">
      <dsp:nvSpPr>
        <dsp:cNvPr id="0" name=""/>
        <dsp:cNvSpPr/>
      </dsp:nvSpPr>
      <dsp:spPr>
        <a:xfrm>
          <a:off x="2897683" y="1754683"/>
          <a:ext cx="3348632" cy="3348632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Long-Term </a:t>
          </a:r>
          <a:r>
            <a:rPr lang="en-US" sz="3200" b="1" kern="1200" dirty="0" smtClean="0"/>
            <a:t>Psychological </a:t>
          </a:r>
          <a:r>
            <a:rPr lang="en-US" sz="3200" kern="1200" dirty="0" smtClean="0"/>
            <a:t>Adaptations</a:t>
          </a:r>
          <a:endParaRPr lang="en-US" sz="3200" kern="1200" dirty="0"/>
        </a:p>
      </dsp:txBody>
      <dsp:txXfrm>
        <a:off x="3388079" y="2245079"/>
        <a:ext cx="2367840" cy="2367840"/>
      </dsp:txXfrm>
    </dsp:sp>
    <dsp:sp modelId="{4BC5EAD9-0846-4D7B-9B9B-A483BC9AB170}">
      <dsp:nvSpPr>
        <dsp:cNvPr id="0" name=""/>
        <dsp:cNvSpPr/>
      </dsp:nvSpPr>
      <dsp:spPr>
        <a:xfrm>
          <a:off x="3734841" y="2409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28917"/>
            <a:satOff val="-592"/>
            <a:lumOff val="22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Increased intrinsic motivation</a:t>
          </a:r>
        </a:p>
      </dsp:txBody>
      <dsp:txXfrm>
        <a:off x="3980039" y="247607"/>
        <a:ext cx="1183920" cy="1183920"/>
      </dsp:txXfrm>
    </dsp:sp>
    <dsp:sp modelId="{65DE4D61-A341-4A25-A7F6-67ACAD01919D}">
      <dsp:nvSpPr>
        <dsp:cNvPr id="0" name=""/>
        <dsp:cNvSpPr/>
      </dsp:nvSpPr>
      <dsp:spPr>
        <a:xfrm>
          <a:off x="5029557" y="349328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57833"/>
            <a:satOff val="-1183"/>
            <a:lumOff val="4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Increased levels of concentration or focus</a:t>
          </a:r>
          <a:endParaRPr lang="en-US" sz="1100" kern="1200" dirty="0"/>
        </a:p>
      </dsp:txBody>
      <dsp:txXfrm>
        <a:off x="5274755" y="594526"/>
        <a:ext cx="1183920" cy="1183920"/>
      </dsp:txXfrm>
    </dsp:sp>
    <dsp:sp modelId="{3B07993C-16AD-45F2-8737-A77F3808E57C}">
      <dsp:nvSpPr>
        <dsp:cNvPr id="0" name=""/>
        <dsp:cNvSpPr/>
      </dsp:nvSpPr>
      <dsp:spPr>
        <a:xfrm>
          <a:off x="5977355" y="1297125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86750"/>
            <a:satOff val="-1775"/>
            <a:lumOff val="66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Athlete can develop control of arousal or anxiety</a:t>
          </a:r>
          <a:endParaRPr lang="en-US" sz="1100" kern="1200" dirty="0"/>
        </a:p>
      </dsp:txBody>
      <dsp:txXfrm>
        <a:off x="6222553" y="1542323"/>
        <a:ext cx="1183920" cy="1183920"/>
      </dsp:txXfrm>
    </dsp:sp>
    <dsp:sp modelId="{C7A891FA-8E31-49AC-B9AA-2E9D46A10F24}">
      <dsp:nvSpPr>
        <dsp:cNvPr id="0" name=""/>
        <dsp:cNvSpPr/>
      </dsp:nvSpPr>
      <dsp:spPr>
        <a:xfrm>
          <a:off x="6324273" y="2591841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115666"/>
            <a:satOff val="-2367"/>
            <a:lumOff val="88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Attribution retraining – they could blame external reasons for failure and internal for success</a:t>
          </a:r>
          <a:endParaRPr lang="en-US" sz="1100" kern="1200" dirty="0"/>
        </a:p>
      </dsp:txBody>
      <dsp:txXfrm>
        <a:off x="6569471" y="2837039"/>
        <a:ext cx="1183920" cy="1183920"/>
      </dsp:txXfrm>
    </dsp:sp>
    <dsp:sp modelId="{8349FD4E-BF90-4E6B-87BA-E6A84D270A20}">
      <dsp:nvSpPr>
        <dsp:cNvPr id="0" name=""/>
        <dsp:cNvSpPr/>
      </dsp:nvSpPr>
      <dsp:spPr>
        <a:xfrm>
          <a:off x="5977355" y="3886557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144583"/>
            <a:satOff val="-2959"/>
            <a:lumOff val="110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Increased sense of confidence and self-efficacy</a:t>
          </a:r>
          <a:endParaRPr lang="en-US" sz="1100" kern="1200" dirty="0"/>
        </a:p>
      </dsp:txBody>
      <dsp:txXfrm>
        <a:off x="6222553" y="4131755"/>
        <a:ext cx="1183920" cy="1183920"/>
      </dsp:txXfrm>
    </dsp:sp>
    <dsp:sp modelId="{4988D3D4-F4B7-440C-B84A-16AD48607B97}">
      <dsp:nvSpPr>
        <dsp:cNvPr id="0" name=""/>
        <dsp:cNvSpPr/>
      </dsp:nvSpPr>
      <dsp:spPr>
        <a:xfrm>
          <a:off x="5029557" y="4834355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173499"/>
            <a:satOff val="-3550"/>
            <a:lumOff val="133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Understand how to control aggressive behavior</a:t>
          </a:r>
          <a:endParaRPr lang="en-US" sz="1100" kern="1200" dirty="0"/>
        </a:p>
      </dsp:txBody>
      <dsp:txXfrm>
        <a:off x="5274755" y="5079553"/>
        <a:ext cx="1183920" cy="1183920"/>
      </dsp:txXfrm>
    </dsp:sp>
    <dsp:sp modelId="{09938E27-2FB5-464B-9C6A-6DE8D0759E6A}">
      <dsp:nvSpPr>
        <dsp:cNvPr id="0" name=""/>
        <dsp:cNvSpPr/>
      </dsp:nvSpPr>
      <dsp:spPr>
        <a:xfrm>
          <a:off x="3734841" y="5181273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202416"/>
            <a:satOff val="-4142"/>
            <a:lumOff val="155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Increased cohesion / group dynamics between themselves and team-mates</a:t>
          </a:r>
          <a:endParaRPr lang="en-US" sz="1100" kern="1200" dirty="0"/>
        </a:p>
      </dsp:txBody>
      <dsp:txXfrm>
        <a:off x="3980039" y="5426471"/>
        <a:ext cx="1183920" cy="1183920"/>
      </dsp:txXfrm>
    </dsp:sp>
    <dsp:sp modelId="{34E6BF9E-4AB1-4E50-A408-0CFD5105AD19}">
      <dsp:nvSpPr>
        <dsp:cNvPr id="0" name=""/>
        <dsp:cNvSpPr/>
      </dsp:nvSpPr>
      <dsp:spPr>
        <a:xfrm>
          <a:off x="2440125" y="4834355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231332"/>
            <a:satOff val="-4734"/>
            <a:lumOff val="177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Could become more task-orientated as a performer rather than ego orientated</a:t>
          </a:r>
        </a:p>
      </dsp:txBody>
      <dsp:txXfrm>
        <a:off x="2685323" y="5079553"/>
        <a:ext cx="1183920" cy="1183920"/>
      </dsp:txXfrm>
    </dsp:sp>
    <dsp:sp modelId="{F8DEE6D6-7BE0-44BE-BA91-81C89AF35BE0}">
      <dsp:nvSpPr>
        <dsp:cNvPr id="0" name=""/>
        <dsp:cNvSpPr/>
      </dsp:nvSpPr>
      <dsp:spPr>
        <a:xfrm>
          <a:off x="1492328" y="3886557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260249"/>
            <a:satOff val="-5326"/>
            <a:lumOff val="199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Could develop strategies to reduce social inhibition</a:t>
          </a:r>
        </a:p>
      </dsp:txBody>
      <dsp:txXfrm>
        <a:off x="1737526" y="4131755"/>
        <a:ext cx="1183920" cy="1183920"/>
      </dsp:txXfrm>
    </dsp:sp>
    <dsp:sp modelId="{E405CEB4-8BC1-4D4B-8346-73C9D70156E9}">
      <dsp:nvSpPr>
        <dsp:cNvPr id="0" name=""/>
        <dsp:cNvSpPr/>
      </dsp:nvSpPr>
      <dsp:spPr>
        <a:xfrm>
          <a:off x="1145409" y="2591841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289165"/>
            <a:satOff val="-5917"/>
            <a:lumOff val="221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May slightly alter their attitude towards certain aspects of sport or training</a:t>
          </a:r>
        </a:p>
      </dsp:txBody>
      <dsp:txXfrm>
        <a:off x="1390607" y="2837039"/>
        <a:ext cx="1183920" cy="1183920"/>
      </dsp:txXfrm>
    </dsp:sp>
    <dsp:sp modelId="{E166569D-F59A-4330-AB69-674E25E6EE54}">
      <dsp:nvSpPr>
        <dsp:cNvPr id="0" name=""/>
        <dsp:cNvSpPr/>
      </dsp:nvSpPr>
      <dsp:spPr>
        <a:xfrm>
          <a:off x="1492328" y="1297125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318082"/>
            <a:satOff val="-6509"/>
            <a:lumOff val="2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May have effectively grooved a skill to move towards a different learning phase in their weakness area</a:t>
          </a:r>
        </a:p>
      </dsp:txBody>
      <dsp:txXfrm>
        <a:off x="1737526" y="1542323"/>
        <a:ext cx="1183920" cy="1183920"/>
      </dsp:txXfrm>
    </dsp:sp>
    <dsp:sp modelId="{39AD9C81-420A-4D45-8E30-5365799C7919}">
      <dsp:nvSpPr>
        <dsp:cNvPr id="0" name=""/>
        <dsp:cNvSpPr/>
      </dsp:nvSpPr>
      <dsp:spPr>
        <a:xfrm>
          <a:off x="2440125" y="349328"/>
          <a:ext cx="1674316" cy="1674316"/>
        </a:xfrm>
        <a:prstGeom prst="ellipse">
          <a:avLst/>
        </a:prstGeom>
        <a:solidFill>
          <a:schemeClr val="accent2">
            <a:shade val="80000"/>
            <a:alpha val="50000"/>
            <a:hueOff val="346998"/>
            <a:satOff val="-7101"/>
            <a:lumOff val="266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May have transferred a skill to the weaker side of their body (bilateral transfer)</a:t>
          </a:r>
        </a:p>
      </dsp:txBody>
      <dsp:txXfrm>
        <a:off x="2685323" y="594526"/>
        <a:ext cx="1183920" cy="1183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13941-0A0C-4CBA-97FC-E6BB6AA50A1D}">
      <dsp:nvSpPr>
        <dsp:cNvPr id="0" name=""/>
        <dsp:cNvSpPr/>
      </dsp:nvSpPr>
      <dsp:spPr>
        <a:xfrm>
          <a:off x="576216" y="0"/>
          <a:ext cx="6858000" cy="68580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1CEFE-AFC4-4F4B-80B2-DECF4B30680A}">
      <dsp:nvSpPr>
        <dsp:cNvPr id="0" name=""/>
        <dsp:cNvSpPr/>
      </dsp:nvSpPr>
      <dsp:spPr>
        <a:xfrm>
          <a:off x="3927808" y="686539"/>
          <a:ext cx="4612515" cy="2324344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One physiological benefit of the training </a:t>
          </a:r>
          <a:r>
            <a:rPr lang="en-US" sz="1800" kern="1200" dirty="0" err="1" smtClean="0"/>
            <a:t>programme</a:t>
          </a:r>
          <a:r>
            <a:rPr lang="en-US" sz="1800" kern="1200" dirty="0" smtClean="0"/>
            <a:t> would be that the performer may have developed hypertrophy of the rectus </a:t>
          </a:r>
          <a:r>
            <a:rPr lang="en-US" sz="1800" kern="1200" dirty="0" err="1" smtClean="0"/>
            <a:t>femoris</a:t>
          </a:r>
          <a:r>
            <a:rPr lang="en-US" sz="1800" kern="1200" dirty="0" smtClean="0"/>
            <a:t> muscle group, </a:t>
          </a:r>
          <a:r>
            <a:rPr lang="en-US" sz="1800" b="1" kern="1200" dirty="0" smtClean="0"/>
            <a:t>which may result in the production of more power when driving the ball in their golf swing as the cross-sectional area of the muscle has developed. </a:t>
          </a:r>
          <a:endParaRPr lang="en-US" sz="1800" kern="1200" dirty="0"/>
        </a:p>
      </dsp:txBody>
      <dsp:txXfrm>
        <a:off x="4041273" y="800004"/>
        <a:ext cx="4385585" cy="2097414"/>
      </dsp:txXfrm>
    </dsp:sp>
    <dsp:sp modelId="{8E767FBF-7DC4-4BB6-9E1C-600643648062}">
      <dsp:nvSpPr>
        <dsp:cNvPr id="0" name=""/>
        <dsp:cNvSpPr/>
      </dsp:nvSpPr>
      <dsp:spPr>
        <a:xfrm>
          <a:off x="3900348" y="3296857"/>
          <a:ext cx="4667434" cy="2588629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One physiological benefit of the training </a:t>
          </a:r>
          <a:r>
            <a:rPr lang="en-US" sz="1800" kern="1200" dirty="0" err="1" smtClean="0"/>
            <a:t>programme</a:t>
          </a:r>
          <a:r>
            <a:rPr lang="en-US" sz="1800" kern="1200" dirty="0" smtClean="0"/>
            <a:t> would be that the performer may have developed hypertrophy of the rectus </a:t>
          </a:r>
          <a:r>
            <a:rPr lang="en-US" sz="1800" kern="1200" dirty="0" err="1" smtClean="0"/>
            <a:t>femoris</a:t>
          </a:r>
          <a:r>
            <a:rPr lang="en-US" sz="1800" kern="1200" dirty="0" smtClean="0"/>
            <a:t> muscle group.</a:t>
          </a:r>
          <a:endParaRPr lang="en-US" sz="1800" kern="1200" dirty="0"/>
        </a:p>
      </dsp:txBody>
      <dsp:txXfrm>
        <a:off x="4026714" y="3423223"/>
        <a:ext cx="4414702" cy="2335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36207-FEB1-AB4A-8E89-54E2522427F5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E33AC-D78A-F445-9521-22757F367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4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626A-D2F0-9C4D-89BC-8E9013B0A0FD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B6529-910E-1D44-B762-07B8435ED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0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51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 t="9656" r="8054" b="4060"/>
          <a:stretch>
            <a:fillRect/>
          </a:stretch>
        </p:blipFill>
        <p:spPr bwMode="auto">
          <a:xfrm>
            <a:off x="1524000" y="788045"/>
            <a:ext cx="9144000" cy="498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3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EAPI Activity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66" indent="0">
              <a:buNone/>
              <a:defRPr/>
            </a:pPr>
            <a:r>
              <a:rPr lang="en-GB" dirty="0" smtClean="0"/>
              <a:t>Create week 1 of your training programme.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r>
              <a:rPr lang="en-GB" dirty="0" smtClean="0"/>
              <a:t>With a partner, attempt to justify </a:t>
            </a:r>
            <a:r>
              <a:rPr lang="en-GB" b="1" dirty="0" smtClean="0"/>
              <a:t>each session </a:t>
            </a:r>
            <a:r>
              <a:rPr lang="en-GB" b="1" dirty="0" smtClean="0">
                <a:solidFill>
                  <a:srgbClr val="FF0000"/>
                </a:solidFill>
              </a:rPr>
              <a:t>using x1 psychological aspect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x1 physiological aspect</a:t>
            </a:r>
            <a:r>
              <a:rPr lang="en-GB" dirty="0" smtClean="0"/>
              <a:t>.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r>
              <a:rPr lang="en-GB" dirty="0" smtClean="0"/>
              <a:t>Remember to add in the detail – </a:t>
            </a:r>
            <a:r>
              <a:rPr lang="en-GB" b="1" dirty="0" smtClean="0"/>
              <a:t>reps, sets, distances, work/relief ratio</a:t>
            </a:r>
          </a:p>
          <a:p>
            <a:pPr marL="118866" indent="0">
              <a:buNone/>
              <a:defRPr/>
            </a:pPr>
            <a:endParaRPr lang="en-GB" b="1" dirty="0"/>
          </a:p>
          <a:p>
            <a:pPr marL="118866" indent="0">
              <a:buNone/>
              <a:defRPr/>
            </a:pPr>
            <a:r>
              <a:rPr lang="en-GB" b="1" dirty="0" smtClean="0"/>
              <a:t>Justify effectively!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769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600912" y="59822"/>
          <a:ext cx="8998722" cy="6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0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C3BCD-9CE5-4090-A974-8191946C2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DABC3BCD-9CE5-4090-A974-8191946C2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DABC3BCD-9CE5-4090-A974-8191946C2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419E58-D0AA-4F4B-9FD4-2C3C2B333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01419E58-D0AA-4F4B-9FD4-2C3C2B333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01419E58-D0AA-4F4B-9FD4-2C3C2B333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C39BF8-2402-417F-8560-162160688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01C39BF8-2402-417F-8560-162160688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dgm id="{01C39BF8-2402-417F-8560-162160688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600912" y="59822"/>
          <a:ext cx="8998722" cy="6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55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32069D-B315-4E88-AA08-FC2CE8D4C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FE32069D-B315-4E88-AA08-FC2CE8D4C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FE32069D-B315-4E88-AA08-FC2CE8D4C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02D02B-E1F6-42C4-86FC-9A8E4BBF6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3F02D02B-E1F6-42C4-86FC-9A8E4BBF6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3F02D02B-E1F6-42C4-86FC-9A8E4BBF6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0C1B34-27C7-4928-B0CD-D9E2FB5BA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E30C1B34-27C7-4928-B0CD-D9E2FB5BA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E30C1B34-27C7-4928-B0CD-D9E2FB5BA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868CD86-F0E8-4881-93D8-FAFD7B3F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3868CD86-F0E8-4881-93D8-FAFD7B3F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dgm id="{3868CD86-F0E8-4881-93D8-FAFD7B3F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5E36EE-021B-4B37-81FF-CBA12BEE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405E36EE-021B-4B37-81FF-CBA12BEE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dgm id="{405E36EE-021B-4B37-81FF-CBA12BEE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87612585"/>
              </p:ext>
            </p:extLst>
          </p:nvPr>
        </p:nvGraphicFramePr>
        <p:xfrm>
          <a:off x="15240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29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D9BF4E-6AE3-497E-8286-E1D8AE6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dgm id="{B5D9BF4E-6AE3-497E-8286-E1D8AE6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dgm id="{B5D9BF4E-6AE3-497E-8286-E1D8AE6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graphicEl>
                                              <a:dgm id="{62713941-0A0C-4CBA-97FC-E6BB6AA50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graphicEl>
                                              <a:dgm id="{AA61CEFE-AFC4-4F4B-80B2-DECF4B306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D9BF4E-6AE3-497E-8286-E1D8AE68E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graphicEl>
                                              <a:dgm id="{B5D9BF4E-6AE3-497E-8286-E1D8AE68E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dgm id="{8E767FBF-7DC4-4BB6-9E1C-600643648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Simple Exampled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07327" y="1515993"/>
            <a:ext cx="4039568" cy="715492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GB" dirty="0" smtClean="0"/>
              <a:t>Psychological justification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26464" y="2448967"/>
            <a:ext cx="4594751" cy="3951387"/>
          </a:xfrm>
        </p:spPr>
        <p:txBody>
          <a:bodyPr>
            <a:normAutofit/>
          </a:bodyPr>
          <a:lstStyle/>
          <a:p>
            <a:pPr marL="118866" indent="0"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In the first week, in order to improve the backhand in tennis I have used small practices using massed practice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This would enable the learner to being to groove the skill, and so that this becomes a dominant response or habit</a:t>
            </a:r>
            <a:r>
              <a:rPr lang="en-GB" dirty="0" smtClean="0"/>
              <a:t>.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endParaRPr lang="en-GB" dirty="0" smtClean="0"/>
          </a:p>
          <a:p>
            <a:pPr marL="118866" indent="0">
              <a:buNone/>
              <a:defRPr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42" y="1515993"/>
            <a:ext cx="4041799" cy="715492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GB" dirty="0" smtClean="0"/>
              <a:t>Physiological justification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555" y="2448967"/>
            <a:ext cx="4749381" cy="3951387"/>
          </a:xfrm>
        </p:spPr>
        <p:txBody>
          <a:bodyPr>
            <a:normAutofit lnSpcReduction="10000"/>
          </a:bodyPr>
          <a:lstStyle/>
          <a:p>
            <a:pPr marL="118866" indent="0"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In week three, the deadlift exercises increase in repetitions and sets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This refers to the principle of Overload, which will encourage the rectus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femoris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 to become stressed and therefore would encourage adaptations such as hypertrophy of the muscle faster.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Adaptations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508" y="4203651"/>
            <a:ext cx="9018984" cy="2467943"/>
          </a:xfrm>
        </p:spPr>
        <p:txBody>
          <a:bodyPr>
            <a:normAutofit fontScale="62500" lnSpcReduction="20000"/>
          </a:bodyPr>
          <a:lstStyle/>
          <a:p>
            <a:pPr marL="118866" indent="0">
              <a:buNone/>
              <a:defRPr/>
            </a:pPr>
            <a:r>
              <a:rPr lang="en-GB" dirty="0" smtClean="0"/>
              <a:t>Lastly, you will need to explain: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 physiological benefits of your training programme </a:t>
            </a:r>
            <a:r>
              <a:rPr lang="en-GB" dirty="0" smtClean="0"/>
              <a:t>(x4)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The psychological benefits of your training programme </a:t>
            </a:r>
            <a:r>
              <a:rPr lang="en-GB" dirty="0" smtClean="0"/>
              <a:t>(x4)</a:t>
            </a:r>
          </a:p>
          <a:p>
            <a:pPr marL="118866" indent="0">
              <a:buNone/>
              <a:defRPr/>
            </a:pPr>
            <a:endParaRPr lang="en-GB" dirty="0"/>
          </a:p>
          <a:p>
            <a:pPr marL="118866" indent="0">
              <a:buNone/>
              <a:defRPr/>
            </a:pPr>
            <a:r>
              <a:rPr lang="en-GB" dirty="0" smtClean="0"/>
              <a:t>Look carefully at your whole programme and think of </a:t>
            </a:r>
            <a:r>
              <a:rPr lang="en-GB" b="1" dirty="0" smtClean="0"/>
              <a:t>long-term changes </a:t>
            </a:r>
            <a:r>
              <a:rPr lang="en-GB" dirty="0" smtClean="0"/>
              <a:t>that could occur….</a:t>
            </a:r>
            <a:endParaRPr lang="en-GB" dirty="0"/>
          </a:p>
        </p:txBody>
      </p:sp>
      <p:pic>
        <p:nvPicPr>
          <p:cNvPr id="4813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" t="20892" r="63" b="27295"/>
          <a:stretch>
            <a:fillRect/>
          </a:stretch>
        </p:blipFill>
        <p:spPr bwMode="auto">
          <a:xfrm>
            <a:off x="1506140" y="1403078"/>
            <a:ext cx="9215438" cy="252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1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5732517"/>
              </p:ext>
            </p:extLst>
          </p:nvPr>
        </p:nvGraphicFramePr>
        <p:xfrm>
          <a:off x="838200" y="0"/>
          <a:ext cx="10566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5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40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814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 Light</vt:lpstr>
      <vt:lpstr>Arial</vt:lpstr>
      <vt:lpstr>Calibri</vt:lpstr>
      <vt:lpstr>Wingdings 2</vt:lpstr>
      <vt:lpstr>Office Theme</vt:lpstr>
      <vt:lpstr>JUsti</vt:lpstr>
      <vt:lpstr>EAPI Activity </vt:lpstr>
      <vt:lpstr>PowerPoint Presentation</vt:lpstr>
      <vt:lpstr>PowerPoint Presentation</vt:lpstr>
      <vt:lpstr>PowerPoint Presentation</vt:lpstr>
      <vt:lpstr>Simple Exampled</vt:lpstr>
      <vt:lpstr>Adaptations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</dc:title>
  <dc:creator>Damian Ashleigh-Morris</dc:creator>
  <cp:lastModifiedBy>Damian Ashleigh-Morris</cp:lastModifiedBy>
  <cp:revision>2</cp:revision>
  <dcterms:created xsi:type="dcterms:W3CDTF">2018-01-29T20:35:42Z</dcterms:created>
  <dcterms:modified xsi:type="dcterms:W3CDTF">2018-01-29T21:48:18Z</dcterms:modified>
</cp:coreProperties>
</file>