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20"/>
  </p:handoutMasterIdLst>
  <p:sldIdLst>
    <p:sldId id="284" r:id="rId2"/>
    <p:sldId id="285" r:id="rId3"/>
    <p:sldId id="263" r:id="rId4"/>
    <p:sldId id="257" r:id="rId5"/>
    <p:sldId id="264" r:id="rId6"/>
    <p:sldId id="283" r:id="rId7"/>
    <p:sldId id="265" r:id="rId8"/>
    <p:sldId id="269" r:id="rId9"/>
    <p:sldId id="272" r:id="rId10"/>
    <p:sldId id="273" r:id="rId11"/>
    <p:sldId id="282" r:id="rId12"/>
    <p:sldId id="286" r:id="rId13"/>
    <p:sldId id="287" r:id="rId14"/>
    <p:sldId id="288" r:id="rId15"/>
    <p:sldId id="289" r:id="rId16"/>
    <p:sldId id="290" r:id="rId17"/>
    <p:sldId id="274" r:id="rId18"/>
    <p:sldId id="281" r:id="rId1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A522F-E849-405B-94FD-2DA940B6B9E6}" type="doc">
      <dgm:prSet loTypeId="urn:microsoft.com/office/officeart/2005/8/layout/equation1" loCatId="process" qsTypeId="urn:microsoft.com/office/officeart/2005/8/quickstyle/simple1" qsCatId="simple" csTypeId="urn:microsoft.com/office/officeart/2005/8/colors/colorful2" csCatId="colorful" phldr="1"/>
      <dgm:spPr/>
    </dgm:pt>
    <dgm:pt modelId="{CBAE337D-0BEE-4715-9E0A-AE64FD4181C1}">
      <dgm:prSet phldrT="[Text]" custT="1"/>
      <dgm:spPr/>
      <dgm:t>
        <a:bodyPr/>
        <a:lstStyle/>
        <a:p>
          <a:r>
            <a:rPr lang="en-GB" sz="1400" b="1" dirty="0" smtClean="0"/>
            <a:t>Progression Exam</a:t>
          </a:r>
          <a:r>
            <a:rPr lang="en-GB" sz="1400" dirty="0" smtClean="0"/>
            <a:t> </a:t>
          </a:r>
          <a:r>
            <a:rPr lang="en-GB" sz="1500" dirty="0" smtClean="0"/>
            <a:t>(70%)</a:t>
          </a:r>
          <a:endParaRPr lang="en-GB" sz="1500" dirty="0"/>
        </a:p>
      </dgm:t>
    </dgm:pt>
    <dgm:pt modelId="{5FDF07E9-4430-4DC6-B2C2-99752236B2F2}" type="parTrans" cxnId="{717A0EC9-B49E-4F82-A253-67AA75427DF5}">
      <dgm:prSet/>
      <dgm:spPr/>
      <dgm:t>
        <a:bodyPr/>
        <a:lstStyle/>
        <a:p>
          <a:endParaRPr lang="en-GB"/>
        </a:p>
      </dgm:t>
    </dgm:pt>
    <dgm:pt modelId="{E3F36F09-E6B4-4F0A-AE8B-26C3E7DE1DFB}" type="sibTrans" cxnId="{717A0EC9-B49E-4F82-A253-67AA75427DF5}">
      <dgm:prSet/>
      <dgm:spPr/>
      <dgm:t>
        <a:bodyPr/>
        <a:lstStyle/>
        <a:p>
          <a:endParaRPr lang="en-GB"/>
        </a:p>
      </dgm:t>
    </dgm:pt>
    <dgm:pt modelId="{5741342D-8CC6-4A11-84C1-246E4CEAE963}">
      <dgm:prSet phldrT="[Text]"/>
      <dgm:spPr/>
      <dgm:t>
        <a:bodyPr/>
        <a:lstStyle/>
        <a:p>
          <a:r>
            <a:rPr lang="en-GB" b="1" dirty="0" smtClean="0"/>
            <a:t>EAPI</a:t>
          </a:r>
          <a:r>
            <a:rPr lang="en-GB" dirty="0" smtClean="0"/>
            <a:t> (10%)</a:t>
          </a:r>
          <a:endParaRPr lang="en-GB" dirty="0"/>
        </a:p>
      </dgm:t>
    </dgm:pt>
    <dgm:pt modelId="{9017944E-4DD3-4EE7-B34E-F16A155352EC}" type="parTrans" cxnId="{9288A313-872C-451B-B6F8-CC9D41AA9B68}">
      <dgm:prSet/>
      <dgm:spPr/>
      <dgm:t>
        <a:bodyPr/>
        <a:lstStyle/>
        <a:p>
          <a:endParaRPr lang="en-GB"/>
        </a:p>
      </dgm:t>
    </dgm:pt>
    <dgm:pt modelId="{292084EE-4701-4213-8076-337057997F9D}" type="sibTrans" cxnId="{9288A313-872C-451B-B6F8-CC9D41AA9B68}">
      <dgm:prSet/>
      <dgm:spPr/>
      <dgm:t>
        <a:bodyPr/>
        <a:lstStyle/>
        <a:p>
          <a:endParaRPr lang="en-GB"/>
        </a:p>
      </dgm:t>
    </dgm:pt>
    <dgm:pt modelId="{CA9E6FD8-3A89-40B0-AFB3-3C694C19C169}">
      <dgm:prSet phldrT="[Text]"/>
      <dgm:spPr/>
      <dgm:t>
        <a:bodyPr/>
        <a:lstStyle/>
        <a:p>
          <a:r>
            <a:rPr lang="en-GB" b="1" dirty="0" smtClean="0"/>
            <a:t>UCAS Predicated Grade for References</a:t>
          </a:r>
          <a:endParaRPr lang="en-GB" b="1" dirty="0"/>
        </a:p>
      </dgm:t>
    </dgm:pt>
    <dgm:pt modelId="{8DB8BA8F-A36C-4409-8729-D2E3F771F051}" type="parTrans" cxnId="{570B00BB-59D5-4D4D-B14E-24D2A4F3778F}">
      <dgm:prSet/>
      <dgm:spPr/>
      <dgm:t>
        <a:bodyPr/>
        <a:lstStyle/>
        <a:p>
          <a:endParaRPr lang="en-GB"/>
        </a:p>
      </dgm:t>
    </dgm:pt>
    <dgm:pt modelId="{A7C43B8F-0B97-4440-99F8-3F7BCA772D89}" type="sibTrans" cxnId="{570B00BB-59D5-4D4D-B14E-24D2A4F3778F}">
      <dgm:prSet/>
      <dgm:spPr/>
      <dgm:t>
        <a:bodyPr/>
        <a:lstStyle/>
        <a:p>
          <a:endParaRPr lang="en-GB"/>
        </a:p>
      </dgm:t>
    </dgm:pt>
    <dgm:pt modelId="{FF407C49-7E3D-4E01-BC64-CCDFFD62872F}">
      <dgm:prSet phldrT="[Text]"/>
      <dgm:spPr/>
      <dgm:t>
        <a:bodyPr/>
        <a:lstStyle/>
        <a:p>
          <a:r>
            <a:rPr lang="en-GB" b="1" dirty="0" smtClean="0"/>
            <a:t>Practical Assessment </a:t>
          </a:r>
          <a:r>
            <a:rPr lang="en-GB" dirty="0" smtClean="0"/>
            <a:t>(20%)</a:t>
          </a:r>
          <a:endParaRPr lang="en-GB" dirty="0"/>
        </a:p>
      </dgm:t>
    </dgm:pt>
    <dgm:pt modelId="{4B67404C-65A5-43C4-9153-4052F5BE9F33}" type="parTrans" cxnId="{D0CE4AA9-42CC-40E7-AD93-4F4F29428CC4}">
      <dgm:prSet/>
      <dgm:spPr/>
      <dgm:t>
        <a:bodyPr/>
        <a:lstStyle/>
        <a:p>
          <a:endParaRPr lang="en-GB"/>
        </a:p>
      </dgm:t>
    </dgm:pt>
    <dgm:pt modelId="{5E4EF498-8A43-419B-954C-A76BF9F8AA84}" type="sibTrans" cxnId="{D0CE4AA9-42CC-40E7-AD93-4F4F29428CC4}">
      <dgm:prSet/>
      <dgm:spPr/>
      <dgm:t>
        <a:bodyPr/>
        <a:lstStyle/>
        <a:p>
          <a:endParaRPr lang="en-GB"/>
        </a:p>
      </dgm:t>
    </dgm:pt>
    <dgm:pt modelId="{E7037448-E10B-4199-8B61-C91DAF23A90F}" type="pres">
      <dgm:prSet presAssocID="{576A522F-E849-405B-94FD-2DA940B6B9E6}" presName="linearFlow" presStyleCnt="0">
        <dgm:presLayoutVars>
          <dgm:dir/>
          <dgm:resizeHandles val="exact"/>
        </dgm:presLayoutVars>
      </dgm:prSet>
      <dgm:spPr/>
    </dgm:pt>
    <dgm:pt modelId="{97B4F97A-87E3-4F22-8D7B-632EDA8BA89F}" type="pres">
      <dgm:prSet presAssocID="{CBAE337D-0BEE-4715-9E0A-AE64FD4181C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60CE77-1F36-4A16-BA0C-46A8B365A041}" type="pres">
      <dgm:prSet presAssocID="{E3F36F09-E6B4-4F0A-AE8B-26C3E7DE1DFB}" presName="spacerL" presStyleCnt="0"/>
      <dgm:spPr/>
    </dgm:pt>
    <dgm:pt modelId="{986A0625-5904-4C71-9185-5359DB63C9F7}" type="pres">
      <dgm:prSet presAssocID="{E3F36F09-E6B4-4F0A-AE8B-26C3E7DE1DFB}" presName="sibTrans" presStyleLbl="sibTrans2D1" presStyleIdx="0" presStyleCnt="3"/>
      <dgm:spPr/>
      <dgm:t>
        <a:bodyPr/>
        <a:lstStyle/>
        <a:p>
          <a:endParaRPr lang="en-GB"/>
        </a:p>
      </dgm:t>
    </dgm:pt>
    <dgm:pt modelId="{C2FC556E-EF20-41E8-8EA8-86C9014FD0A1}" type="pres">
      <dgm:prSet presAssocID="{E3F36F09-E6B4-4F0A-AE8B-26C3E7DE1DFB}" presName="spacerR" presStyleCnt="0"/>
      <dgm:spPr/>
    </dgm:pt>
    <dgm:pt modelId="{4F7663A6-81F3-4A77-BAD2-B9DEE73D7515}" type="pres">
      <dgm:prSet presAssocID="{5741342D-8CC6-4A11-84C1-246E4CEAE963}" presName="node" presStyleLbl="node1" presStyleIdx="1" presStyleCnt="4" custScaleX="128385" custScaleY="1276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4CECF5-0E16-4F63-9B0E-08FD89DB5FB7}" type="pres">
      <dgm:prSet presAssocID="{292084EE-4701-4213-8076-337057997F9D}" presName="spacerL" presStyleCnt="0"/>
      <dgm:spPr/>
    </dgm:pt>
    <dgm:pt modelId="{361B1BC0-D13F-4F8F-B72C-6550D3952862}" type="pres">
      <dgm:prSet presAssocID="{292084EE-4701-4213-8076-337057997F9D}" presName="sibTrans" presStyleLbl="sibTrans2D1" presStyleIdx="1" presStyleCnt="3"/>
      <dgm:spPr/>
      <dgm:t>
        <a:bodyPr/>
        <a:lstStyle/>
        <a:p>
          <a:endParaRPr lang="en-GB"/>
        </a:p>
      </dgm:t>
    </dgm:pt>
    <dgm:pt modelId="{E6DE55AE-52D9-4466-8F7B-2A84AC7E6355}" type="pres">
      <dgm:prSet presAssocID="{292084EE-4701-4213-8076-337057997F9D}" presName="spacerR" presStyleCnt="0"/>
      <dgm:spPr/>
    </dgm:pt>
    <dgm:pt modelId="{D388015F-F678-4A5B-BFC7-1F40CB11E00D}" type="pres">
      <dgm:prSet presAssocID="{FF407C49-7E3D-4E01-BC64-CCDFFD62872F}" presName="node" presStyleLbl="node1" presStyleIdx="2" presStyleCnt="4" custScaleX="129047" custScaleY="1270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9821B7-FDA8-4992-B5C6-27149883A2B4}" type="pres">
      <dgm:prSet presAssocID="{5E4EF498-8A43-419B-954C-A76BF9F8AA84}" presName="spacerL" presStyleCnt="0"/>
      <dgm:spPr/>
    </dgm:pt>
    <dgm:pt modelId="{93F9D4DB-8F6B-4173-B1C4-5861C12CA81F}" type="pres">
      <dgm:prSet presAssocID="{5E4EF498-8A43-419B-954C-A76BF9F8AA84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AE7B76F-B814-4532-BE9B-E436B415A3CC}" type="pres">
      <dgm:prSet presAssocID="{5E4EF498-8A43-419B-954C-A76BF9F8AA84}" presName="spacerR" presStyleCnt="0"/>
      <dgm:spPr/>
    </dgm:pt>
    <dgm:pt modelId="{8096434B-18FA-4333-AB1F-A1DBA5D5FC63}" type="pres">
      <dgm:prSet presAssocID="{CA9E6FD8-3A89-40B0-AFB3-3C694C19C1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9A3A0A8-1A62-439E-B78A-93FF2B6DFA8C}" type="presOf" srcId="{FF407C49-7E3D-4E01-BC64-CCDFFD62872F}" destId="{D388015F-F678-4A5B-BFC7-1F40CB11E00D}" srcOrd="0" destOrd="0" presId="urn:microsoft.com/office/officeart/2005/8/layout/equation1"/>
    <dgm:cxn modelId="{FF97142B-BF1F-4B45-A4FA-18EE304AF80D}" type="presOf" srcId="{576A522F-E849-405B-94FD-2DA940B6B9E6}" destId="{E7037448-E10B-4199-8B61-C91DAF23A90F}" srcOrd="0" destOrd="0" presId="urn:microsoft.com/office/officeart/2005/8/layout/equation1"/>
    <dgm:cxn modelId="{D0CE4AA9-42CC-40E7-AD93-4F4F29428CC4}" srcId="{576A522F-E849-405B-94FD-2DA940B6B9E6}" destId="{FF407C49-7E3D-4E01-BC64-CCDFFD62872F}" srcOrd="2" destOrd="0" parTransId="{4B67404C-65A5-43C4-9153-4052F5BE9F33}" sibTransId="{5E4EF498-8A43-419B-954C-A76BF9F8AA84}"/>
    <dgm:cxn modelId="{865C45D7-52B6-4D1A-A1AB-086319773854}" type="presOf" srcId="{5741342D-8CC6-4A11-84C1-246E4CEAE963}" destId="{4F7663A6-81F3-4A77-BAD2-B9DEE73D7515}" srcOrd="0" destOrd="0" presId="urn:microsoft.com/office/officeart/2005/8/layout/equation1"/>
    <dgm:cxn modelId="{362648C8-A60C-4078-955A-DCA733658EFF}" type="presOf" srcId="{CA9E6FD8-3A89-40B0-AFB3-3C694C19C169}" destId="{8096434B-18FA-4333-AB1F-A1DBA5D5FC63}" srcOrd="0" destOrd="0" presId="urn:microsoft.com/office/officeart/2005/8/layout/equation1"/>
    <dgm:cxn modelId="{9288A313-872C-451B-B6F8-CC9D41AA9B68}" srcId="{576A522F-E849-405B-94FD-2DA940B6B9E6}" destId="{5741342D-8CC6-4A11-84C1-246E4CEAE963}" srcOrd="1" destOrd="0" parTransId="{9017944E-4DD3-4EE7-B34E-F16A155352EC}" sibTransId="{292084EE-4701-4213-8076-337057997F9D}"/>
    <dgm:cxn modelId="{CAD3EDB6-E3F6-4B4A-A88B-CA9BC27CDA90}" type="presOf" srcId="{CBAE337D-0BEE-4715-9E0A-AE64FD4181C1}" destId="{97B4F97A-87E3-4F22-8D7B-632EDA8BA89F}" srcOrd="0" destOrd="0" presId="urn:microsoft.com/office/officeart/2005/8/layout/equation1"/>
    <dgm:cxn modelId="{717A0EC9-B49E-4F82-A253-67AA75427DF5}" srcId="{576A522F-E849-405B-94FD-2DA940B6B9E6}" destId="{CBAE337D-0BEE-4715-9E0A-AE64FD4181C1}" srcOrd="0" destOrd="0" parTransId="{5FDF07E9-4430-4DC6-B2C2-99752236B2F2}" sibTransId="{E3F36F09-E6B4-4F0A-AE8B-26C3E7DE1DFB}"/>
    <dgm:cxn modelId="{922106E1-BD6C-4A49-A2C2-516471DF1A95}" type="presOf" srcId="{5E4EF498-8A43-419B-954C-A76BF9F8AA84}" destId="{93F9D4DB-8F6B-4173-B1C4-5861C12CA81F}" srcOrd="0" destOrd="0" presId="urn:microsoft.com/office/officeart/2005/8/layout/equation1"/>
    <dgm:cxn modelId="{226464BC-B467-4C13-AE0A-464E7F8B88A2}" type="presOf" srcId="{292084EE-4701-4213-8076-337057997F9D}" destId="{361B1BC0-D13F-4F8F-B72C-6550D3952862}" srcOrd="0" destOrd="0" presId="urn:microsoft.com/office/officeart/2005/8/layout/equation1"/>
    <dgm:cxn modelId="{F58E09EB-6AFF-48FD-8759-49196E297973}" type="presOf" srcId="{E3F36F09-E6B4-4F0A-AE8B-26C3E7DE1DFB}" destId="{986A0625-5904-4C71-9185-5359DB63C9F7}" srcOrd="0" destOrd="0" presId="urn:microsoft.com/office/officeart/2005/8/layout/equation1"/>
    <dgm:cxn modelId="{570B00BB-59D5-4D4D-B14E-24D2A4F3778F}" srcId="{576A522F-E849-405B-94FD-2DA940B6B9E6}" destId="{CA9E6FD8-3A89-40B0-AFB3-3C694C19C169}" srcOrd="3" destOrd="0" parTransId="{8DB8BA8F-A36C-4409-8729-D2E3F771F051}" sibTransId="{A7C43B8F-0B97-4440-99F8-3F7BCA772D89}"/>
    <dgm:cxn modelId="{13F5C74D-774F-4D78-87AF-B1F522402E25}" type="presParOf" srcId="{E7037448-E10B-4199-8B61-C91DAF23A90F}" destId="{97B4F97A-87E3-4F22-8D7B-632EDA8BA89F}" srcOrd="0" destOrd="0" presId="urn:microsoft.com/office/officeart/2005/8/layout/equation1"/>
    <dgm:cxn modelId="{4DB64EF9-7C09-4F4D-B0E1-FC268BA0201B}" type="presParOf" srcId="{E7037448-E10B-4199-8B61-C91DAF23A90F}" destId="{B260CE77-1F36-4A16-BA0C-46A8B365A041}" srcOrd="1" destOrd="0" presId="urn:microsoft.com/office/officeart/2005/8/layout/equation1"/>
    <dgm:cxn modelId="{D16E00EA-D47A-4FCF-A8A5-4C0A805CFB95}" type="presParOf" srcId="{E7037448-E10B-4199-8B61-C91DAF23A90F}" destId="{986A0625-5904-4C71-9185-5359DB63C9F7}" srcOrd="2" destOrd="0" presId="urn:microsoft.com/office/officeart/2005/8/layout/equation1"/>
    <dgm:cxn modelId="{2DA3C13E-8F9A-439B-822C-3F77D382D167}" type="presParOf" srcId="{E7037448-E10B-4199-8B61-C91DAF23A90F}" destId="{C2FC556E-EF20-41E8-8EA8-86C9014FD0A1}" srcOrd="3" destOrd="0" presId="urn:microsoft.com/office/officeart/2005/8/layout/equation1"/>
    <dgm:cxn modelId="{9932E7F3-996B-4B1D-83A2-24792D946C4D}" type="presParOf" srcId="{E7037448-E10B-4199-8B61-C91DAF23A90F}" destId="{4F7663A6-81F3-4A77-BAD2-B9DEE73D7515}" srcOrd="4" destOrd="0" presId="urn:microsoft.com/office/officeart/2005/8/layout/equation1"/>
    <dgm:cxn modelId="{75CDB02D-E631-4362-8F9A-A303BC8731E2}" type="presParOf" srcId="{E7037448-E10B-4199-8B61-C91DAF23A90F}" destId="{694CECF5-0E16-4F63-9B0E-08FD89DB5FB7}" srcOrd="5" destOrd="0" presId="urn:microsoft.com/office/officeart/2005/8/layout/equation1"/>
    <dgm:cxn modelId="{5928A786-E188-49BF-9908-93DEBAFA7AA6}" type="presParOf" srcId="{E7037448-E10B-4199-8B61-C91DAF23A90F}" destId="{361B1BC0-D13F-4F8F-B72C-6550D3952862}" srcOrd="6" destOrd="0" presId="urn:microsoft.com/office/officeart/2005/8/layout/equation1"/>
    <dgm:cxn modelId="{EC6E5DF3-38B3-477E-917A-84F7CB3232E4}" type="presParOf" srcId="{E7037448-E10B-4199-8B61-C91DAF23A90F}" destId="{E6DE55AE-52D9-4466-8F7B-2A84AC7E6355}" srcOrd="7" destOrd="0" presId="urn:microsoft.com/office/officeart/2005/8/layout/equation1"/>
    <dgm:cxn modelId="{8EDC1AFB-1FE8-4971-B2B9-2FED26484412}" type="presParOf" srcId="{E7037448-E10B-4199-8B61-C91DAF23A90F}" destId="{D388015F-F678-4A5B-BFC7-1F40CB11E00D}" srcOrd="8" destOrd="0" presId="urn:microsoft.com/office/officeart/2005/8/layout/equation1"/>
    <dgm:cxn modelId="{A79EF9BD-5BFF-4B4D-B147-D397E25C667D}" type="presParOf" srcId="{E7037448-E10B-4199-8B61-C91DAF23A90F}" destId="{E59821B7-FDA8-4992-B5C6-27149883A2B4}" srcOrd="9" destOrd="0" presId="urn:microsoft.com/office/officeart/2005/8/layout/equation1"/>
    <dgm:cxn modelId="{143EEA93-17F4-47B7-A476-AEB21B670592}" type="presParOf" srcId="{E7037448-E10B-4199-8B61-C91DAF23A90F}" destId="{93F9D4DB-8F6B-4173-B1C4-5861C12CA81F}" srcOrd="10" destOrd="0" presId="urn:microsoft.com/office/officeart/2005/8/layout/equation1"/>
    <dgm:cxn modelId="{26221056-98F5-4F7B-9F6F-1EEA975C76ED}" type="presParOf" srcId="{E7037448-E10B-4199-8B61-C91DAF23A90F}" destId="{1AE7B76F-B814-4532-BE9B-E436B415A3CC}" srcOrd="11" destOrd="0" presId="urn:microsoft.com/office/officeart/2005/8/layout/equation1"/>
    <dgm:cxn modelId="{2F5FAABC-1131-483B-A3A4-D4303EAE6DC2}" type="presParOf" srcId="{E7037448-E10B-4199-8B61-C91DAF23A90F}" destId="{8096434B-18FA-4333-AB1F-A1DBA5D5FC63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3F1E4E-C383-FD48-8D06-A8EE778CF7C6}" type="doc">
      <dgm:prSet loTypeId="urn:microsoft.com/office/officeart/2005/8/layout/vProcess5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207FE2A-8D27-9B4C-93C5-1B15836B523B}">
      <dgm:prSet phldrT="[Text]"/>
      <dgm:spPr/>
      <dgm:t>
        <a:bodyPr/>
        <a:lstStyle/>
        <a:p>
          <a:r>
            <a:rPr lang="en-US" dirty="0" smtClean="0"/>
            <a:t>Quality of the range of acquired skills being performed (strengths and weaknesses)</a:t>
          </a:r>
          <a:endParaRPr lang="en-US" dirty="0"/>
        </a:p>
      </dgm:t>
    </dgm:pt>
    <dgm:pt modelId="{A07913FC-6C8A-6546-944A-2717452656AE}" type="parTrans" cxnId="{658857B5-5794-0746-8CD7-305F296574D3}">
      <dgm:prSet/>
      <dgm:spPr/>
      <dgm:t>
        <a:bodyPr/>
        <a:lstStyle/>
        <a:p>
          <a:endParaRPr lang="en-US"/>
        </a:p>
      </dgm:t>
    </dgm:pt>
    <dgm:pt modelId="{C49EB0C7-18E1-A748-8679-0F88E7178AEF}" type="sibTrans" cxnId="{658857B5-5794-0746-8CD7-305F296574D3}">
      <dgm:prSet/>
      <dgm:spPr/>
      <dgm:t>
        <a:bodyPr/>
        <a:lstStyle/>
        <a:p>
          <a:endParaRPr lang="en-US"/>
        </a:p>
      </dgm:t>
    </dgm:pt>
    <dgm:pt modelId="{6A396A48-5720-2B4F-8BB0-AD734FF3593D}">
      <dgm:prSet phldrT="[Text]"/>
      <dgm:spPr/>
      <dgm:t>
        <a:bodyPr/>
        <a:lstStyle/>
        <a:p>
          <a:r>
            <a:rPr lang="en-US" dirty="0" smtClean="0"/>
            <a:t>Creating a development plan for improvement of the major weakness, </a:t>
          </a:r>
          <a:r>
            <a:rPr lang="en-US" b="1" dirty="0" smtClean="0"/>
            <a:t>justifying the plan</a:t>
          </a:r>
          <a:endParaRPr lang="en-US" b="1" dirty="0"/>
        </a:p>
      </dgm:t>
    </dgm:pt>
    <dgm:pt modelId="{3F8F5B01-1607-7847-AF1A-2C663D2A8B3A}" type="parTrans" cxnId="{F990077A-0872-F645-93C0-CA1EF87C084D}">
      <dgm:prSet/>
      <dgm:spPr/>
      <dgm:t>
        <a:bodyPr/>
        <a:lstStyle/>
        <a:p>
          <a:endParaRPr lang="en-US"/>
        </a:p>
      </dgm:t>
    </dgm:pt>
    <dgm:pt modelId="{F2AA5F5B-84DF-AB41-8146-3FA71E343659}" type="sibTrans" cxnId="{F990077A-0872-F645-93C0-CA1EF87C084D}">
      <dgm:prSet/>
      <dgm:spPr/>
      <dgm:t>
        <a:bodyPr/>
        <a:lstStyle/>
        <a:p>
          <a:endParaRPr lang="en-US"/>
        </a:p>
      </dgm:t>
    </dgm:pt>
    <dgm:pt modelId="{FBF2DFD2-7E72-434D-9518-0FA0CCE0EF9F}">
      <dgm:prSet phldrT="[Text]"/>
      <dgm:spPr/>
      <dgm:t>
        <a:bodyPr/>
        <a:lstStyle/>
        <a:p>
          <a:endParaRPr lang="en-GB"/>
        </a:p>
      </dgm:t>
    </dgm:pt>
    <dgm:pt modelId="{9076971A-6983-9243-B103-60AE48DD15C8}" type="parTrans" cxnId="{060E38BB-E623-E64C-A3D1-44AD7E6A3992}">
      <dgm:prSet/>
      <dgm:spPr/>
      <dgm:t>
        <a:bodyPr/>
        <a:lstStyle/>
        <a:p>
          <a:endParaRPr lang="en-US"/>
        </a:p>
      </dgm:t>
    </dgm:pt>
    <dgm:pt modelId="{458FD99D-737D-FA4B-98D9-01D4A4714222}" type="sibTrans" cxnId="{060E38BB-E623-E64C-A3D1-44AD7E6A3992}">
      <dgm:prSet/>
      <dgm:spPr/>
      <dgm:t>
        <a:bodyPr/>
        <a:lstStyle/>
        <a:p>
          <a:endParaRPr lang="en-US"/>
        </a:p>
      </dgm:t>
    </dgm:pt>
    <dgm:pt modelId="{4CC2DFE1-383D-2A4D-9A82-70D5B9009DC0}">
      <dgm:prSet phldrT="[Text]"/>
      <dgm:spPr/>
      <dgm:t>
        <a:bodyPr/>
        <a:lstStyle/>
        <a:p>
          <a:endParaRPr lang="en-GB"/>
        </a:p>
      </dgm:t>
    </dgm:pt>
    <dgm:pt modelId="{7D884D48-70AA-534F-BA79-CA7755233CD2}" type="parTrans" cxnId="{04F2904D-50DE-8E4E-B772-F20CB7DCCE70}">
      <dgm:prSet/>
      <dgm:spPr/>
      <dgm:t>
        <a:bodyPr/>
        <a:lstStyle/>
        <a:p>
          <a:endParaRPr lang="en-US"/>
        </a:p>
      </dgm:t>
    </dgm:pt>
    <dgm:pt modelId="{66B8EF4B-F2B8-B04C-A923-747D95662739}" type="sibTrans" cxnId="{04F2904D-50DE-8E4E-B772-F20CB7DCCE70}">
      <dgm:prSet/>
      <dgm:spPr/>
      <dgm:t>
        <a:bodyPr/>
        <a:lstStyle/>
        <a:p>
          <a:endParaRPr lang="en-US"/>
        </a:p>
      </dgm:t>
    </dgm:pt>
    <dgm:pt modelId="{DC4D8D79-5200-4016-B016-A26EBA7D63F3}">
      <dgm:prSet phldrT="[Text]"/>
      <dgm:spPr/>
      <dgm:t>
        <a:bodyPr/>
        <a:lstStyle/>
        <a:p>
          <a:r>
            <a:rPr lang="en-US" dirty="0" smtClean="0"/>
            <a:t>Appropriateness and application of strategies and tactics / compositional ideas (strengths and weaknesses)</a:t>
          </a:r>
          <a:endParaRPr lang="en-US" dirty="0"/>
        </a:p>
      </dgm:t>
    </dgm:pt>
    <dgm:pt modelId="{E3607059-D7F6-47C4-BACB-9DBA27D030B4}" type="parTrans" cxnId="{0844B1FC-58E3-45C8-9648-8BA2992C0E11}">
      <dgm:prSet/>
      <dgm:spPr/>
      <dgm:t>
        <a:bodyPr/>
        <a:lstStyle/>
        <a:p>
          <a:endParaRPr lang="en-GB"/>
        </a:p>
      </dgm:t>
    </dgm:pt>
    <dgm:pt modelId="{5E436DC0-B14C-448B-AD78-80A1FE9DBFB6}" type="sibTrans" cxnId="{0844B1FC-58E3-45C8-9648-8BA2992C0E11}">
      <dgm:prSet/>
      <dgm:spPr/>
      <dgm:t>
        <a:bodyPr/>
        <a:lstStyle/>
        <a:p>
          <a:endParaRPr lang="en-GB"/>
        </a:p>
      </dgm:t>
    </dgm:pt>
    <dgm:pt modelId="{22B492D7-8316-4914-8221-4EA0409149CE}">
      <dgm:prSet phldrT="[Text]"/>
      <dgm:spPr/>
      <dgm:t>
        <a:bodyPr/>
        <a:lstStyle/>
        <a:p>
          <a:r>
            <a:rPr lang="en-US" dirty="0" smtClean="0"/>
            <a:t>The use of physical attributes during performance</a:t>
          </a:r>
          <a:endParaRPr lang="en-US" dirty="0"/>
        </a:p>
      </dgm:t>
    </dgm:pt>
    <dgm:pt modelId="{8A207578-8505-4681-B47A-3BB64C3B2C6D}" type="parTrans" cxnId="{2FA603B2-A6BE-4AB9-9CDC-E2EED844090D}">
      <dgm:prSet/>
      <dgm:spPr/>
      <dgm:t>
        <a:bodyPr/>
        <a:lstStyle/>
        <a:p>
          <a:endParaRPr lang="en-GB"/>
        </a:p>
      </dgm:t>
    </dgm:pt>
    <dgm:pt modelId="{7A2FD306-AD83-409A-9301-52C4B65AE850}" type="sibTrans" cxnId="{2FA603B2-A6BE-4AB9-9CDC-E2EED844090D}">
      <dgm:prSet/>
      <dgm:spPr/>
      <dgm:t>
        <a:bodyPr/>
        <a:lstStyle/>
        <a:p>
          <a:endParaRPr lang="en-GB"/>
        </a:p>
      </dgm:t>
    </dgm:pt>
    <dgm:pt modelId="{5A7914EF-7848-46A2-A5BA-83B08325058D}">
      <dgm:prSet phldrT="[Text]"/>
      <dgm:spPr/>
      <dgm:t>
        <a:bodyPr/>
        <a:lstStyle/>
        <a:p>
          <a:r>
            <a:rPr lang="en-US" dirty="0" smtClean="0"/>
            <a:t>The overall effectiveness and success of the performance, and identification of major weakness</a:t>
          </a:r>
          <a:endParaRPr lang="en-US" dirty="0"/>
        </a:p>
      </dgm:t>
    </dgm:pt>
    <dgm:pt modelId="{B0871DDE-0EFF-4743-B797-DA9E7D295BDA}" type="parTrans" cxnId="{90C1ABE7-F843-4044-8425-D8453188A371}">
      <dgm:prSet/>
      <dgm:spPr/>
      <dgm:t>
        <a:bodyPr/>
        <a:lstStyle/>
        <a:p>
          <a:endParaRPr lang="en-GB"/>
        </a:p>
      </dgm:t>
    </dgm:pt>
    <dgm:pt modelId="{0419AD44-9B28-421C-A601-E085D31BC64A}" type="sibTrans" cxnId="{90C1ABE7-F843-4044-8425-D8453188A371}">
      <dgm:prSet/>
      <dgm:spPr/>
      <dgm:t>
        <a:bodyPr/>
        <a:lstStyle/>
        <a:p>
          <a:endParaRPr lang="en-GB"/>
        </a:p>
      </dgm:t>
    </dgm:pt>
    <dgm:pt modelId="{880592A3-2F14-0444-B0E3-17BB993499B7}" type="pres">
      <dgm:prSet presAssocID="{363F1E4E-C383-FD48-8D06-A8EE778CF7C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DBCB72-7DD8-5744-AD9C-E38D9E8B606D}" type="pres">
      <dgm:prSet presAssocID="{363F1E4E-C383-FD48-8D06-A8EE778CF7C6}" presName="dummyMaxCanvas" presStyleCnt="0">
        <dgm:presLayoutVars/>
      </dgm:prSet>
      <dgm:spPr/>
    </dgm:pt>
    <dgm:pt modelId="{EA1BACFE-45BE-47E1-8604-8863CB13179D}" type="pres">
      <dgm:prSet presAssocID="{363F1E4E-C383-FD48-8D06-A8EE778CF7C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9E7CDA-1FCC-404F-B822-384F5C935249}" type="pres">
      <dgm:prSet presAssocID="{363F1E4E-C383-FD48-8D06-A8EE778CF7C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13998F-EE52-4A94-A0D3-77E93498B477}" type="pres">
      <dgm:prSet presAssocID="{363F1E4E-C383-FD48-8D06-A8EE778CF7C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FF7966-D707-4583-ADF6-F9DF9E6E4E45}" type="pres">
      <dgm:prSet presAssocID="{363F1E4E-C383-FD48-8D06-A8EE778CF7C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ABD309-EEEF-4989-84EA-187FAA409C9E}" type="pres">
      <dgm:prSet presAssocID="{363F1E4E-C383-FD48-8D06-A8EE778CF7C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6504F1-B407-43B1-85E6-EA84A523BF5D}" type="pres">
      <dgm:prSet presAssocID="{363F1E4E-C383-FD48-8D06-A8EE778CF7C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9E29EF-C770-4728-85A5-85F4AF1AF81B}" type="pres">
      <dgm:prSet presAssocID="{363F1E4E-C383-FD48-8D06-A8EE778CF7C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B43094-DA87-4B0B-8686-D33CB10DB647}" type="pres">
      <dgm:prSet presAssocID="{363F1E4E-C383-FD48-8D06-A8EE778CF7C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9A3A5B-BD95-40DB-89AD-BAC7669A89DA}" type="pres">
      <dgm:prSet presAssocID="{363F1E4E-C383-FD48-8D06-A8EE778CF7C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08D020-F63A-4BFC-B539-775312271C78}" type="pres">
      <dgm:prSet presAssocID="{363F1E4E-C383-FD48-8D06-A8EE778CF7C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5FA267-FF82-429F-92B7-9C7CA750A0C9}" type="pres">
      <dgm:prSet presAssocID="{363F1E4E-C383-FD48-8D06-A8EE778CF7C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0F8728-C06B-4BB3-AFF9-409629BE190D}" type="pres">
      <dgm:prSet presAssocID="{363F1E4E-C383-FD48-8D06-A8EE778CF7C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620EA8-4339-45EB-9936-9F96DC480328}" type="pres">
      <dgm:prSet presAssocID="{363F1E4E-C383-FD48-8D06-A8EE778CF7C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1E1E6C-ADAF-4361-8523-13D230739B2D}" type="pres">
      <dgm:prSet presAssocID="{363F1E4E-C383-FD48-8D06-A8EE778CF7C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58857B5-5794-0746-8CD7-305F296574D3}" srcId="{363F1E4E-C383-FD48-8D06-A8EE778CF7C6}" destId="{5207FE2A-8D27-9B4C-93C5-1B15836B523B}" srcOrd="0" destOrd="0" parTransId="{A07913FC-6C8A-6546-944A-2717452656AE}" sibTransId="{C49EB0C7-18E1-A748-8679-0F88E7178AEF}"/>
    <dgm:cxn modelId="{54A60DA5-1C05-4A52-A2D5-70BCBF9EFC76}" type="presOf" srcId="{22B492D7-8316-4914-8221-4EA0409149CE}" destId="{060F8728-C06B-4BB3-AFF9-409629BE190D}" srcOrd="1" destOrd="0" presId="urn:microsoft.com/office/officeart/2005/8/layout/vProcess5"/>
    <dgm:cxn modelId="{127AC409-A50D-48EC-B7FA-7F3D8499668F}" type="presOf" srcId="{0419AD44-9B28-421C-A601-E085D31BC64A}" destId="{C79A3A5B-BD95-40DB-89AD-BAC7669A89DA}" srcOrd="0" destOrd="0" presId="urn:microsoft.com/office/officeart/2005/8/layout/vProcess5"/>
    <dgm:cxn modelId="{A6C4E842-03E9-434C-8A9A-A412A3A2C1D6}" type="presOf" srcId="{DC4D8D79-5200-4016-B016-A26EBA7D63F3}" destId="{4D9E7CDA-1FCC-404F-B822-384F5C935249}" srcOrd="0" destOrd="0" presId="urn:microsoft.com/office/officeart/2005/8/layout/vProcess5"/>
    <dgm:cxn modelId="{0C7ECF61-63FA-4063-BD7F-79A5D73AA001}" type="presOf" srcId="{22B492D7-8316-4914-8221-4EA0409149CE}" destId="{4E13998F-EE52-4A94-A0D3-77E93498B477}" srcOrd="0" destOrd="0" presId="urn:microsoft.com/office/officeart/2005/8/layout/vProcess5"/>
    <dgm:cxn modelId="{F52F3550-2C9F-491A-8A32-2FB7980E5512}" type="presOf" srcId="{5207FE2A-8D27-9B4C-93C5-1B15836B523B}" destId="{EA1BACFE-45BE-47E1-8604-8863CB13179D}" srcOrd="0" destOrd="0" presId="urn:microsoft.com/office/officeart/2005/8/layout/vProcess5"/>
    <dgm:cxn modelId="{2268271C-75A7-3449-B990-4C6E7E972F2B}" type="presOf" srcId="{363F1E4E-C383-FD48-8D06-A8EE778CF7C6}" destId="{880592A3-2F14-0444-B0E3-17BB993499B7}" srcOrd="0" destOrd="0" presId="urn:microsoft.com/office/officeart/2005/8/layout/vProcess5"/>
    <dgm:cxn modelId="{1776DCFA-AF18-4C4A-A17E-5F1250E0C814}" type="presOf" srcId="{C49EB0C7-18E1-A748-8679-0F88E7178AEF}" destId="{E26504F1-B407-43B1-85E6-EA84A523BF5D}" srcOrd="0" destOrd="0" presId="urn:microsoft.com/office/officeart/2005/8/layout/vProcess5"/>
    <dgm:cxn modelId="{FBF79F3C-7F63-4FA1-9CA1-12C3ACC34760}" type="presOf" srcId="{DC4D8D79-5200-4016-B016-A26EBA7D63F3}" destId="{DC5FA267-FF82-429F-92B7-9C7CA750A0C9}" srcOrd="1" destOrd="0" presId="urn:microsoft.com/office/officeart/2005/8/layout/vProcess5"/>
    <dgm:cxn modelId="{FA807261-6AE1-4B2D-A219-60B822AB0227}" type="presOf" srcId="{5207FE2A-8D27-9B4C-93C5-1B15836B523B}" destId="{DA08D020-F63A-4BFC-B539-775312271C78}" srcOrd="1" destOrd="0" presId="urn:microsoft.com/office/officeart/2005/8/layout/vProcess5"/>
    <dgm:cxn modelId="{3B27FC69-D972-46DD-BE06-0502F35CCC3E}" type="presOf" srcId="{5E436DC0-B14C-448B-AD78-80A1FE9DBFB6}" destId="{D69E29EF-C770-4728-85A5-85F4AF1AF81B}" srcOrd="0" destOrd="0" presId="urn:microsoft.com/office/officeart/2005/8/layout/vProcess5"/>
    <dgm:cxn modelId="{64917CB9-EA6C-4312-AE5D-F3EC2EC298CF}" type="presOf" srcId="{7A2FD306-AD83-409A-9301-52C4B65AE850}" destId="{EBB43094-DA87-4B0B-8686-D33CB10DB647}" srcOrd="0" destOrd="0" presId="urn:microsoft.com/office/officeart/2005/8/layout/vProcess5"/>
    <dgm:cxn modelId="{0844B1FC-58E3-45C8-9648-8BA2992C0E11}" srcId="{363F1E4E-C383-FD48-8D06-A8EE778CF7C6}" destId="{DC4D8D79-5200-4016-B016-A26EBA7D63F3}" srcOrd="1" destOrd="0" parTransId="{E3607059-D7F6-47C4-BACB-9DBA27D030B4}" sibTransId="{5E436DC0-B14C-448B-AD78-80A1FE9DBFB6}"/>
    <dgm:cxn modelId="{6C794ACD-E743-4C1D-BB24-A639C26899D1}" type="presOf" srcId="{6A396A48-5720-2B4F-8BB0-AD734FF3593D}" destId="{E91E1E6C-ADAF-4361-8523-13D230739B2D}" srcOrd="1" destOrd="0" presId="urn:microsoft.com/office/officeart/2005/8/layout/vProcess5"/>
    <dgm:cxn modelId="{B253ABFC-7F1A-45C1-98C4-211274E1D317}" type="presOf" srcId="{5A7914EF-7848-46A2-A5BA-83B08325058D}" destId="{30FF7966-D707-4583-ADF6-F9DF9E6E4E45}" srcOrd="0" destOrd="0" presId="urn:microsoft.com/office/officeart/2005/8/layout/vProcess5"/>
    <dgm:cxn modelId="{90C1ABE7-F843-4044-8425-D8453188A371}" srcId="{363F1E4E-C383-FD48-8D06-A8EE778CF7C6}" destId="{5A7914EF-7848-46A2-A5BA-83B08325058D}" srcOrd="3" destOrd="0" parTransId="{B0871DDE-0EFF-4743-B797-DA9E7D295BDA}" sibTransId="{0419AD44-9B28-421C-A601-E085D31BC64A}"/>
    <dgm:cxn modelId="{F990077A-0872-F645-93C0-CA1EF87C084D}" srcId="{363F1E4E-C383-FD48-8D06-A8EE778CF7C6}" destId="{6A396A48-5720-2B4F-8BB0-AD734FF3593D}" srcOrd="4" destOrd="0" parTransId="{3F8F5B01-1607-7847-AF1A-2C663D2A8B3A}" sibTransId="{F2AA5F5B-84DF-AB41-8146-3FA71E343659}"/>
    <dgm:cxn modelId="{7C59EABB-1C10-4B5B-8566-75B65BABE0AA}" type="presOf" srcId="{6A396A48-5720-2B4F-8BB0-AD734FF3593D}" destId="{ECABD309-EEEF-4989-84EA-187FAA409C9E}" srcOrd="0" destOrd="0" presId="urn:microsoft.com/office/officeart/2005/8/layout/vProcess5"/>
    <dgm:cxn modelId="{4F24B5EA-E09B-4200-9579-E3A549000A42}" type="presOf" srcId="{5A7914EF-7848-46A2-A5BA-83B08325058D}" destId="{5C620EA8-4339-45EB-9936-9F96DC480328}" srcOrd="1" destOrd="0" presId="urn:microsoft.com/office/officeart/2005/8/layout/vProcess5"/>
    <dgm:cxn modelId="{2FA603B2-A6BE-4AB9-9CDC-E2EED844090D}" srcId="{363F1E4E-C383-FD48-8D06-A8EE778CF7C6}" destId="{22B492D7-8316-4914-8221-4EA0409149CE}" srcOrd="2" destOrd="0" parTransId="{8A207578-8505-4681-B47A-3BB64C3B2C6D}" sibTransId="{7A2FD306-AD83-409A-9301-52C4B65AE850}"/>
    <dgm:cxn modelId="{04F2904D-50DE-8E4E-B772-F20CB7DCCE70}" srcId="{363F1E4E-C383-FD48-8D06-A8EE778CF7C6}" destId="{4CC2DFE1-383D-2A4D-9A82-70D5B9009DC0}" srcOrd="6" destOrd="0" parTransId="{7D884D48-70AA-534F-BA79-CA7755233CD2}" sibTransId="{66B8EF4B-F2B8-B04C-A923-747D95662739}"/>
    <dgm:cxn modelId="{060E38BB-E623-E64C-A3D1-44AD7E6A3992}" srcId="{363F1E4E-C383-FD48-8D06-A8EE778CF7C6}" destId="{FBF2DFD2-7E72-434D-9518-0FA0CCE0EF9F}" srcOrd="5" destOrd="0" parTransId="{9076971A-6983-9243-B103-60AE48DD15C8}" sibTransId="{458FD99D-737D-FA4B-98D9-01D4A4714222}"/>
    <dgm:cxn modelId="{0FB0A975-DFCD-2A4C-A851-2AC1B569FE24}" type="presParOf" srcId="{880592A3-2F14-0444-B0E3-17BB993499B7}" destId="{EFDBCB72-7DD8-5744-AD9C-E38D9E8B606D}" srcOrd="0" destOrd="0" presId="urn:microsoft.com/office/officeart/2005/8/layout/vProcess5"/>
    <dgm:cxn modelId="{54FE6123-24F6-496C-91E0-BA309150DBDC}" type="presParOf" srcId="{880592A3-2F14-0444-B0E3-17BB993499B7}" destId="{EA1BACFE-45BE-47E1-8604-8863CB13179D}" srcOrd="1" destOrd="0" presId="urn:microsoft.com/office/officeart/2005/8/layout/vProcess5"/>
    <dgm:cxn modelId="{FF9CD53B-1AD5-48D9-B320-3AD0E6E6428D}" type="presParOf" srcId="{880592A3-2F14-0444-B0E3-17BB993499B7}" destId="{4D9E7CDA-1FCC-404F-B822-384F5C935249}" srcOrd="2" destOrd="0" presId="urn:microsoft.com/office/officeart/2005/8/layout/vProcess5"/>
    <dgm:cxn modelId="{25242AD8-B661-4734-A3CE-4F272747DDD0}" type="presParOf" srcId="{880592A3-2F14-0444-B0E3-17BB993499B7}" destId="{4E13998F-EE52-4A94-A0D3-77E93498B477}" srcOrd="3" destOrd="0" presId="urn:microsoft.com/office/officeart/2005/8/layout/vProcess5"/>
    <dgm:cxn modelId="{D0FC1679-D729-41FC-8853-686305648E13}" type="presParOf" srcId="{880592A3-2F14-0444-B0E3-17BB993499B7}" destId="{30FF7966-D707-4583-ADF6-F9DF9E6E4E45}" srcOrd="4" destOrd="0" presId="urn:microsoft.com/office/officeart/2005/8/layout/vProcess5"/>
    <dgm:cxn modelId="{1EDEBB6D-B86F-44EF-9F46-1F1584BC558E}" type="presParOf" srcId="{880592A3-2F14-0444-B0E3-17BB993499B7}" destId="{ECABD309-EEEF-4989-84EA-187FAA409C9E}" srcOrd="5" destOrd="0" presId="urn:microsoft.com/office/officeart/2005/8/layout/vProcess5"/>
    <dgm:cxn modelId="{E493DB90-15A7-4F7C-849E-E320C322CB01}" type="presParOf" srcId="{880592A3-2F14-0444-B0E3-17BB993499B7}" destId="{E26504F1-B407-43B1-85E6-EA84A523BF5D}" srcOrd="6" destOrd="0" presId="urn:microsoft.com/office/officeart/2005/8/layout/vProcess5"/>
    <dgm:cxn modelId="{2B9B6340-7272-4FB8-B316-853B9AAED61C}" type="presParOf" srcId="{880592A3-2F14-0444-B0E3-17BB993499B7}" destId="{D69E29EF-C770-4728-85A5-85F4AF1AF81B}" srcOrd="7" destOrd="0" presId="urn:microsoft.com/office/officeart/2005/8/layout/vProcess5"/>
    <dgm:cxn modelId="{93A66391-089D-4672-B983-932902B0CEEB}" type="presParOf" srcId="{880592A3-2F14-0444-B0E3-17BB993499B7}" destId="{EBB43094-DA87-4B0B-8686-D33CB10DB647}" srcOrd="8" destOrd="0" presId="urn:microsoft.com/office/officeart/2005/8/layout/vProcess5"/>
    <dgm:cxn modelId="{28947A9B-98C3-492C-9CE8-55BF7AFA8747}" type="presParOf" srcId="{880592A3-2F14-0444-B0E3-17BB993499B7}" destId="{C79A3A5B-BD95-40DB-89AD-BAC7669A89DA}" srcOrd="9" destOrd="0" presId="urn:microsoft.com/office/officeart/2005/8/layout/vProcess5"/>
    <dgm:cxn modelId="{97003556-D23D-4BC5-9288-A51E19398D15}" type="presParOf" srcId="{880592A3-2F14-0444-B0E3-17BB993499B7}" destId="{DA08D020-F63A-4BFC-B539-775312271C78}" srcOrd="10" destOrd="0" presId="urn:microsoft.com/office/officeart/2005/8/layout/vProcess5"/>
    <dgm:cxn modelId="{5576E62F-5CC6-4520-8652-DBADEAE275C5}" type="presParOf" srcId="{880592A3-2F14-0444-B0E3-17BB993499B7}" destId="{DC5FA267-FF82-429F-92B7-9C7CA750A0C9}" srcOrd="11" destOrd="0" presId="urn:microsoft.com/office/officeart/2005/8/layout/vProcess5"/>
    <dgm:cxn modelId="{B92B18FB-1FA8-4D67-95A7-88DDA4561BC7}" type="presParOf" srcId="{880592A3-2F14-0444-B0E3-17BB993499B7}" destId="{060F8728-C06B-4BB3-AFF9-409629BE190D}" srcOrd="12" destOrd="0" presId="urn:microsoft.com/office/officeart/2005/8/layout/vProcess5"/>
    <dgm:cxn modelId="{C86A683A-57B4-45CE-8D0D-66BA093D86B1}" type="presParOf" srcId="{880592A3-2F14-0444-B0E3-17BB993499B7}" destId="{5C620EA8-4339-45EB-9936-9F96DC480328}" srcOrd="13" destOrd="0" presId="urn:microsoft.com/office/officeart/2005/8/layout/vProcess5"/>
    <dgm:cxn modelId="{7693FF01-A3D8-47B4-A8CC-46BCA56F6753}" type="presParOf" srcId="{880592A3-2F14-0444-B0E3-17BB993499B7}" destId="{E91E1E6C-ADAF-4361-8523-13D230739B2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9CCC2D-AE45-BD46-A609-74E4108395F5}" type="doc">
      <dgm:prSet loTypeId="urn:microsoft.com/office/officeart/2005/8/layout/radial3" loCatId="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F1F1AE9-63D7-B64B-8997-15933C86AE98}">
      <dgm:prSet phldrT="[Text]"/>
      <dgm:spPr/>
      <dgm:t>
        <a:bodyPr/>
        <a:lstStyle/>
        <a:p>
          <a:r>
            <a:rPr lang="en-US" smtClean="0"/>
            <a:t>Fitness Components</a:t>
          </a:r>
          <a:endParaRPr lang="en-US" dirty="0"/>
        </a:p>
      </dgm:t>
    </dgm:pt>
    <dgm:pt modelId="{56FA9A1F-B323-7940-87EF-38E0D8A27772}" type="parTrans" cxnId="{79B0695E-EB60-674B-953D-A167D350858B}">
      <dgm:prSet/>
      <dgm:spPr/>
      <dgm:t>
        <a:bodyPr/>
        <a:lstStyle/>
        <a:p>
          <a:endParaRPr lang="en-US"/>
        </a:p>
      </dgm:t>
    </dgm:pt>
    <dgm:pt modelId="{2E2C4F14-628D-A042-8579-FD0D26FE3B3F}" type="sibTrans" cxnId="{79B0695E-EB60-674B-953D-A167D350858B}">
      <dgm:prSet/>
      <dgm:spPr/>
      <dgm:t>
        <a:bodyPr/>
        <a:lstStyle/>
        <a:p>
          <a:endParaRPr lang="en-US"/>
        </a:p>
      </dgm:t>
    </dgm:pt>
    <dgm:pt modelId="{2C610B13-E891-FA43-B6AB-1C7616421DB0}">
      <dgm:prSet phldrT="[Text]"/>
      <dgm:spPr/>
      <dgm:t>
        <a:bodyPr/>
        <a:lstStyle/>
        <a:p>
          <a:r>
            <a:rPr lang="en-US" dirty="0" smtClean="0"/>
            <a:t>Speed</a:t>
          </a:r>
          <a:endParaRPr lang="en-US" dirty="0"/>
        </a:p>
      </dgm:t>
    </dgm:pt>
    <dgm:pt modelId="{0454E9AD-D677-E446-8D07-CBE8D6A28D7C}" type="parTrans" cxnId="{FA05C859-5C67-BA46-9911-343ABB077586}">
      <dgm:prSet/>
      <dgm:spPr/>
      <dgm:t>
        <a:bodyPr/>
        <a:lstStyle/>
        <a:p>
          <a:endParaRPr lang="en-US"/>
        </a:p>
      </dgm:t>
    </dgm:pt>
    <dgm:pt modelId="{5189368E-72C4-0046-B21B-CF59BB764747}" type="sibTrans" cxnId="{FA05C859-5C67-BA46-9911-343ABB077586}">
      <dgm:prSet/>
      <dgm:spPr/>
      <dgm:t>
        <a:bodyPr/>
        <a:lstStyle/>
        <a:p>
          <a:endParaRPr lang="en-US"/>
        </a:p>
      </dgm:t>
    </dgm:pt>
    <dgm:pt modelId="{EE3FD2D6-5724-0741-B50C-BE1DED9D95D3}">
      <dgm:prSet phldrT="[Text]"/>
      <dgm:spPr/>
      <dgm:t>
        <a:bodyPr/>
        <a:lstStyle/>
        <a:p>
          <a:r>
            <a:rPr lang="en-US" dirty="0" smtClean="0"/>
            <a:t>Strength</a:t>
          </a:r>
          <a:endParaRPr lang="en-US" dirty="0"/>
        </a:p>
      </dgm:t>
    </dgm:pt>
    <dgm:pt modelId="{4F269496-3D6E-D04D-A25B-4ECFE76345D5}" type="parTrans" cxnId="{DB15A086-36A5-FE4C-A0DD-E013520A963F}">
      <dgm:prSet/>
      <dgm:spPr/>
      <dgm:t>
        <a:bodyPr/>
        <a:lstStyle/>
        <a:p>
          <a:endParaRPr lang="en-US"/>
        </a:p>
      </dgm:t>
    </dgm:pt>
    <dgm:pt modelId="{0251584C-1001-4947-89CC-22D9E735250B}" type="sibTrans" cxnId="{DB15A086-36A5-FE4C-A0DD-E013520A963F}">
      <dgm:prSet/>
      <dgm:spPr/>
      <dgm:t>
        <a:bodyPr/>
        <a:lstStyle/>
        <a:p>
          <a:endParaRPr lang="en-US"/>
        </a:p>
      </dgm:t>
    </dgm:pt>
    <dgm:pt modelId="{94E93098-AF6C-D24F-842C-4C16A89F5067}">
      <dgm:prSet phldrT="[Text]"/>
      <dgm:spPr/>
      <dgm:t>
        <a:bodyPr/>
        <a:lstStyle/>
        <a:p>
          <a:r>
            <a:rPr lang="en-US" dirty="0" smtClean="0"/>
            <a:t>Power</a:t>
          </a:r>
          <a:endParaRPr lang="en-US" dirty="0"/>
        </a:p>
      </dgm:t>
    </dgm:pt>
    <dgm:pt modelId="{89F0CE71-DDC0-234F-98E2-9401D418A373}" type="parTrans" cxnId="{174114E1-F1E4-5F4B-AAD5-1B553418B70B}">
      <dgm:prSet/>
      <dgm:spPr/>
      <dgm:t>
        <a:bodyPr/>
        <a:lstStyle/>
        <a:p>
          <a:endParaRPr lang="en-US"/>
        </a:p>
      </dgm:t>
    </dgm:pt>
    <dgm:pt modelId="{02FFBDC7-5A44-4640-9CB4-2FA69BD69781}" type="sibTrans" cxnId="{174114E1-F1E4-5F4B-AAD5-1B553418B70B}">
      <dgm:prSet/>
      <dgm:spPr/>
      <dgm:t>
        <a:bodyPr/>
        <a:lstStyle/>
        <a:p>
          <a:endParaRPr lang="en-US"/>
        </a:p>
      </dgm:t>
    </dgm:pt>
    <dgm:pt modelId="{EA9439C2-1C98-434B-8B0F-1C691CB4C92E}">
      <dgm:prSet phldrT="[Text]"/>
      <dgm:spPr/>
      <dgm:t>
        <a:bodyPr/>
        <a:lstStyle/>
        <a:p>
          <a:r>
            <a:rPr lang="en-US" dirty="0" smtClean="0"/>
            <a:t>Flexibility</a:t>
          </a:r>
          <a:endParaRPr lang="en-US" dirty="0"/>
        </a:p>
      </dgm:t>
    </dgm:pt>
    <dgm:pt modelId="{217EAD6C-D695-4B47-BAE7-7859CFFD75D9}" type="parTrans" cxnId="{D5EC1757-2D3E-9F47-A6E6-EA4209C3DEAB}">
      <dgm:prSet/>
      <dgm:spPr/>
      <dgm:t>
        <a:bodyPr/>
        <a:lstStyle/>
        <a:p>
          <a:endParaRPr lang="en-US"/>
        </a:p>
      </dgm:t>
    </dgm:pt>
    <dgm:pt modelId="{FE55E43B-35CD-3D40-BC57-E97E4B8DF933}" type="sibTrans" cxnId="{D5EC1757-2D3E-9F47-A6E6-EA4209C3DEAB}">
      <dgm:prSet/>
      <dgm:spPr/>
      <dgm:t>
        <a:bodyPr/>
        <a:lstStyle/>
        <a:p>
          <a:endParaRPr lang="en-US"/>
        </a:p>
      </dgm:t>
    </dgm:pt>
    <dgm:pt modelId="{B37627DB-6B13-334E-AD40-C675C0720D70}">
      <dgm:prSet phldrT="[Text]"/>
      <dgm:spPr/>
      <dgm:t>
        <a:bodyPr/>
        <a:lstStyle/>
        <a:p>
          <a:r>
            <a:rPr lang="en-US" dirty="0" smtClean="0"/>
            <a:t>Aerobic Endurance</a:t>
          </a:r>
          <a:endParaRPr lang="en-US" dirty="0"/>
        </a:p>
      </dgm:t>
    </dgm:pt>
    <dgm:pt modelId="{AB33ED8E-A868-2E4A-ABC3-EA182F85CD6D}" type="parTrans" cxnId="{1E42D223-8400-CC4E-92C2-B20AE0268970}">
      <dgm:prSet/>
      <dgm:spPr/>
      <dgm:t>
        <a:bodyPr/>
        <a:lstStyle/>
        <a:p>
          <a:endParaRPr lang="en-US"/>
        </a:p>
      </dgm:t>
    </dgm:pt>
    <dgm:pt modelId="{E8E4C9E5-BA06-4A48-A09E-1B83B8140659}" type="sibTrans" cxnId="{1E42D223-8400-CC4E-92C2-B20AE0268970}">
      <dgm:prSet/>
      <dgm:spPr/>
      <dgm:t>
        <a:bodyPr/>
        <a:lstStyle/>
        <a:p>
          <a:endParaRPr lang="en-US"/>
        </a:p>
      </dgm:t>
    </dgm:pt>
    <dgm:pt modelId="{64D09346-6161-F846-B6CC-784051E37EA9}">
      <dgm:prSet phldrT="[Text]"/>
      <dgm:spPr/>
      <dgm:t>
        <a:bodyPr/>
        <a:lstStyle/>
        <a:p>
          <a:r>
            <a:rPr lang="en-US" dirty="0" smtClean="0"/>
            <a:t>Muscular Endurance</a:t>
          </a:r>
          <a:endParaRPr lang="en-US" dirty="0"/>
        </a:p>
      </dgm:t>
    </dgm:pt>
    <dgm:pt modelId="{3E374A4E-2097-2244-82A0-FF595A111C22}" type="parTrans" cxnId="{979A0D2F-FAAC-6B4A-8B45-E6C66C8D0D2B}">
      <dgm:prSet/>
      <dgm:spPr/>
      <dgm:t>
        <a:bodyPr/>
        <a:lstStyle/>
        <a:p>
          <a:endParaRPr lang="en-US"/>
        </a:p>
      </dgm:t>
    </dgm:pt>
    <dgm:pt modelId="{163332C3-7D4E-0342-BA10-2E0C4C293E76}" type="sibTrans" cxnId="{979A0D2F-FAAC-6B4A-8B45-E6C66C8D0D2B}">
      <dgm:prSet/>
      <dgm:spPr/>
      <dgm:t>
        <a:bodyPr/>
        <a:lstStyle/>
        <a:p>
          <a:endParaRPr lang="en-US"/>
        </a:p>
      </dgm:t>
    </dgm:pt>
    <dgm:pt modelId="{B23B1E4A-1B04-744D-97B9-C62E89E00947}">
      <dgm:prSet phldrT="[Text]"/>
      <dgm:spPr/>
      <dgm:t>
        <a:bodyPr/>
        <a:lstStyle/>
        <a:p>
          <a:r>
            <a:rPr lang="en-US" smtClean="0"/>
            <a:t>Balance (Dynamic / Static)</a:t>
          </a:r>
          <a:endParaRPr lang="en-US" dirty="0"/>
        </a:p>
      </dgm:t>
    </dgm:pt>
    <dgm:pt modelId="{BEE4106B-C1E0-D048-93A4-E73C81D138A8}" type="parTrans" cxnId="{3A626CE8-2DA0-A344-9ED7-DFB84EBECDB9}">
      <dgm:prSet/>
      <dgm:spPr/>
      <dgm:t>
        <a:bodyPr/>
        <a:lstStyle/>
        <a:p>
          <a:endParaRPr lang="en-US"/>
        </a:p>
      </dgm:t>
    </dgm:pt>
    <dgm:pt modelId="{8335F4D4-6004-2043-97FC-84F4DE12BA09}" type="sibTrans" cxnId="{3A626CE8-2DA0-A344-9ED7-DFB84EBECDB9}">
      <dgm:prSet/>
      <dgm:spPr/>
      <dgm:t>
        <a:bodyPr/>
        <a:lstStyle/>
        <a:p>
          <a:endParaRPr lang="en-US"/>
        </a:p>
      </dgm:t>
    </dgm:pt>
    <dgm:pt modelId="{6ED836A0-C2A1-B541-ABB9-16A38A56C1B1}">
      <dgm:prSet phldrT="[Text]"/>
      <dgm:spPr/>
      <dgm:t>
        <a:bodyPr/>
        <a:lstStyle/>
        <a:p>
          <a:r>
            <a:rPr lang="en-US" smtClean="0"/>
            <a:t>Co-ordination</a:t>
          </a:r>
          <a:endParaRPr lang="en-US" dirty="0"/>
        </a:p>
      </dgm:t>
    </dgm:pt>
    <dgm:pt modelId="{13E34977-5FFA-934E-958A-B1177A670625}" type="parTrans" cxnId="{F8151789-2B59-B04B-A01E-45CB07B8A25E}">
      <dgm:prSet/>
      <dgm:spPr/>
      <dgm:t>
        <a:bodyPr/>
        <a:lstStyle/>
        <a:p>
          <a:endParaRPr lang="en-US"/>
        </a:p>
      </dgm:t>
    </dgm:pt>
    <dgm:pt modelId="{50108ED3-C3D5-AA45-915B-974D528CB96E}" type="sibTrans" cxnId="{F8151789-2B59-B04B-A01E-45CB07B8A25E}">
      <dgm:prSet/>
      <dgm:spPr/>
      <dgm:t>
        <a:bodyPr/>
        <a:lstStyle/>
        <a:p>
          <a:endParaRPr lang="en-US"/>
        </a:p>
      </dgm:t>
    </dgm:pt>
    <dgm:pt modelId="{04FF7E94-DF36-D44C-895B-37F0C8C7FDA5}">
      <dgm:prSet phldrT="[Text]"/>
      <dgm:spPr/>
      <dgm:t>
        <a:bodyPr/>
        <a:lstStyle/>
        <a:p>
          <a:r>
            <a:rPr lang="en-US" smtClean="0"/>
            <a:t>Reaction Time</a:t>
          </a:r>
          <a:endParaRPr lang="en-US" dirty="0"/>
        </a:p>
      </dgm:t>
    </dgm:pt>
    <dgm:pt modelId="{49E8DE9F-6058-174C-BFB7-385D2456B5AF}" type="parTrans" cxnId="{DB33295B-96E9-5044-82FE-DCF7D923EF97}">
      <dgm:prSet/>
      <dgm:spPr/>
      <dgm:t>
        <a:bodyPr/>
        <a:lstStyle/>
        <a:p>
          <a:endParaRPr lang="en-US"/>
        </a:p>
      </dgm:t>
    </dgm:pt>
    <dgm:pt modelId="{D91BC894-B38B-3D40-9606-5180F8E7734A}" type="sibTrans" cxnId="{DB33295B-96E9-5044-82FE-DCF7D923EF97}">
      <dgm:prSet/>
      <dgm:spPr/>
      <dgm:t>
        <a:bodyPr/>
        <a:lstStyle/>
        <a:p>
          <a:endParaRPr lang="en-US"/>
        </a:p>
      </dgm:t>
    </dgm:pt>
    <dgm:pt modelId="{ACD50485-CC3C-294D-B276-D41B1F9D6F04}">
      <dgm:prSet phldrT="[Text]"/>
      <dgm:spPr/>
      <dgm:t>
        <a:bodyPr/>
        <a:lstStyle/>
        <a:p>
          <a:r>
            <a:rPr lang="en-US" smtClean="0"/>
            <a:t>Agility</a:t>
          </a:r>
          <a:endParaRPr lang="en-US" dirty="0"/>
        </a:p>
      </dgm:t>
    </dgm:pt>
    <dgm:pt modelId="{1D75B617-3758-8246-8774-4F63A2134954}" type="parTrans" cxnId="{9507888D-1047-664E-8805-F080157138EB}">
      <dgm:prSet/>
      <dgm:spPr/>
      <dgm:t>
        <a:bodyPr/>
        <a:lstStyle/>
        <a:p>
          <a:endParaRPr lang="en-US"/>
        </a:p>
      </dgm:t>
    </dgm:pt>
    <dgm:pt modelId="{0886683C-592C-E34E-A1E8-E5B6C5F98E7C}" type="sibTrans" cxnId="{9507888D-1047-664E-8805-F080157138EB}">
      <dgm:prSet/>
      <dgm:spPr/>
      <dgm:t>
        <a:bodyPr/>
        <a:lstStyle/>
        <a:p>
          <a:endParaRPr lang="en-US"/>
        </a:p>
      </dgm:t>
    </dgm:pt>
    <dgm:pt modelId="{86D54AC4-BE3B-5A4E-A4BF-3A3090312CAB}" type="pres">
      <dgm:prSet presAssocID="{729CCC2D-AE45-BD46-A609-74E4108395F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CD7C6C1-AF5A-1044-BE6A-F684781D0DC1}" type="pres">
      <dgm:prSet presAssocID="{729CCC2D-AE45-BD46-A609-74E4108395F5}" presName="radial" presStyleCnt="0">
        <dgm:presLayoutVars>
          <dgm:animLvl val="ctr"/>
        </dgm:presLayoutVars>
      </dgm:prSet>
      <dgm:spPr/>
      <dgm:t>
        <a:bodyPr/>
        <a:lstStyle/>
        <a:p>
          <a:endParaRPr lang="en-GB"/>
        </a:p>
      </dgm:t>
    </dgm:pt>
    <dgm:pt modelId="{6E9725C3-418D-494B-8D3A-662046522455}" type="pres">
      <dgm:prSet presAssocID="{3F1F1AE9-63D7-B64B-8997-15933C86AE98}" presName="centerShape" presStyleLbl="vennNode1" presStyleIdx="0" presStyleCnt="11"/>
      <dgm:spPr/>
      <dgm:t>
        <a:bodyPr/>
        <a:lstStyle/>
        <a:p>
          <a:endParaRPr lang="en-GB"/>
        </a:p>
      </dgm:t>
    </dgm:pt>
    <dgm:pt modelId="{8B2292CA-5BA2-B642-B8B8-CE62C61322B1}" type="pres">
      <dgm:prSet presAssocID="{2C610B13-E891-FA43-B6AB-1C7616421DB0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ACC178-7671-E743-8D28-6D52127EF8FE}" type="pres">
      <dgm:prSet presAssocID="{EE3FD2D6-5724-0741-B50C-BE1DED9D95D3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096157-0F62-AD46-A129-5B26231968C7}" type="pres">
      <dgm:prSet presAssocID="{94E93098-AF6C-D24F-842C-4C16A89F5067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181BA8-2356-F548-90A9-3A585B6AE4E2}" type="pres">
      <dgm:prSet presAssocID="{EA9439C2-1C98-434B-8B0F-1C691CB4C92E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B179E0-8A15-0E42-9D62-581E725CA5B0}" type="pres">
      <dgm:prSet presAssocID="{B37627DB-6B13-334E-AD40-C675C0720D70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F986E-5C41-D24B-812E-0FF1FAB2A935}" type="pres">
      <dgm:prSet presAssocID="{64D09346-6161-F846-B6CC-784051E37EA9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3AE79-4D42-4E4A-A4DE-9D38D78A295C}" type="pres">
      <dgm:prSet presAssocID="{B23B1E4A-1B04-744D-97B9-C62E89E00947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120C58-B2A8-5244-91A2-3C9EC0C31353}" type="pres">
      <dgm:prSet presAssocID="{6ED836A0-C2A1-B541-ABB9-16A38A56C1B1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64363-F5C9-7742-8FD5-81E7BBAFA0FB}" type="pres">
      <dgm:prSet presAssocID="{04FF7E94-DF36-D44C-895B-37F0C8C7FDA5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5F3A8E-202B-5F41-825C-E4A1473C9B3F}" type="pres">
      <dgm:prSet presAssocID="{ACD50485-CC3C-294D-B276-D41B1F9D6F04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74114E1-F1E4-5F4B-AAD5-1B553418B70B}" srcId="{3F1F1AE9-63D7-B64B-8997-15933C86AE98}" destId="{94E93098-AF6C-D24F-842C-4C16A89F5067}" srcOrd="2" destOrd="0" parTransId="{89F0CE71-DDC0-234F-98E2-9401D418A373}" sibTransId="{02FFBDC7-5A44-4640-9CB4-2FA69BD69781}"/>
    <dgm:cxn modelId="{C0D43672-F489-3446-8E61-A47A77BCC5CD}" type="presOf" srcId="{04FF7E94-DF36-D44C-895B-37F0C8C7FDA5}" destId="{D7764363-F5C9-7742-8FD5-81E7BBAFA0FB}" srcOrd="0" destOrd="0" presId="urn:microsoft.com/office/officeart/2005/8/layout/radial3"/>
    <dgm:cxn modelId="{B1C7273B-F2B0-2A47-85D2-B4676A77FA32}" type="presOf" srcId="{B23B1E4A-1B04-744D-97B9-C62E89E00947}" destId="{5FF3AE79-4D42-4E4A-A4DE-9D38D78A295C}" srcOrd="0" destOrd="0" presId="urn:microsoft.com/office/officeart/2005/8/layout/radial3"/>
    <dgm:cxn modelId="{CDF04303-A07A-AB49-BD5D-6D549DF0D3B6}" type="presOf" srcId="{EE3FD2D6-5724-0741-B50C-BE1DED9D95D3}" destId="{6DACC178-7671-E743-8D28-6D52127EF8FE}" srcOrd="0" destOrd="0" presId="urn:microsoft.com/office/officeart/2005/8/layout/radial3"/>
    <dgm:cxn modelId="{79B0695E-EB60-674B-953D-A167D350858B}" srcId="{729CCC2D-AE45-BD46-A609-74E4108395F5}" destId="{3F1F1AE9-63D7-B64B-8997-15933C86AE98}" srcOrd="0" destOrd="0" parTransId="{56FA9A1F-B323-7940-87EF-38E0D8A27772}" sibTransId="{2E2C4F14-628D-A042-8579-FD0D26FE3B3F}"/>
    <dgm:cxn modelId="{3DEFA0F7-E846-904A-82FB-8E3998DEFF6D}" type="presOf" srcId="{2C610B13-E891-FA43-B6AB-1C7616421DB0}" destId="{8B2292CA-5BA2-B642-B8B8-CE62C61322B1}" srcOrd="0" destOrd="0" presId="urn:microsoft.com/office/officeart/2005/8/layout/radial3"/>
    <dgm:cxn modelId="{DB33295B-96E9-5044-82FE-DCF7D923EF97}" srcId="{3F1F1AE9-63D7-B64B-8997-15933C86AE98}" destId="{04FF7E94-DF36-D44C-895B-37F0C8C7FDA5}" srcOrd="8" destOrd="0" parTransId="{49E8DE9F-6058-174C-BFB7-385D2456B5AF}" sibTransId="{D91BC894-B38B-3D40-9606-5180F8E7734A}"/>
    <dgm:cxn modelId="{D5EC1757-2D3E-9F47-A6E6-EA4209C3DEAB}" srcId="{3F1F1AE9-63D7-B64B-8997-15933C86AE98}" destId="{EA9439C2-1C98-434B-8B0F-1C691CB4C92E}" srcOrd="3" destOrd="0" parTransId="{217EAD6C-D695-4B47-BAE7-7859CFFD75D9}" sibTransId="{FE55E43B-35CD-3D40-BC57-E97E4B8DF933}"/>
    <dgm:cxn modelId="{823D71AE-0696-104A-9D8C-E0E6AD27C755}" type="presOf" srcId="{94E93098-AF6C-D24F-842C-4C16A89F5067}" destId="{05096157-0F62-AD46-A129-5B26231968C7}" srcOrd="0" destOrd="0" presId="urn:microsoft.com/office/officeart/2005/8/layout/radial3"/>
    <dgm:cxn modelId="{609E40C3-466E-5845-A3EF-E67E9ED98FC2}" type="presOf" srcId="{729CCC2D-AE45-BD46-A609-74E4108395F5}" destId="{86D54AC4-BE3B-5A4E-A4BF-3A3090312CAB}" srcOrd="0" destOrd="0" presId="urn:microsoft.com/office/officeart/2005/8/layout/radial3"/>
    <dgm:cxn modelId="{D9AA5A8C-4A7E-C94F-A814-BF3F8E72DB37}" type="presOf" srcId="{3F1F1AE9-63D7-B64B-8997-15933C86AE98}" destId="{6E9725C3-418D-494B-8D3A-662046522455}" srcOrd="0" destOrd="0" presId="urn:microsoft.com/office/officeart/2005/8/layout/radial3"/>
    <dgm:cxn modelId="{713A7FB0-E93E-2445-A763-225898F46A96}" type="presOf" srcId="{EA9439C2-1C98-434B-8B0F-1C691CB4C92E}" destId="{63181BA8-2356-F548-90A9-3A585B6AE4E2}" srcOrd="0" destOrd="0" presId="urn:microsoft.com/office/officeart/2005/8/layout/radial3"/>
    <dgm:cxn modelId="{31371110-E11B-D245-966B-CFBA6AE8593A}" type="presOf" srcId="{64D09346-6161-F846-B6CC-784051E37EA9}" destId="{222F986E-5C41-D24B-812E-0FF1FAB2A935}" srcOrd="0" destOrd="0" presId="urn:microsoft.com/office/officeart/2005/8/layout/radial3"/>
    <dgm:cxn modelId="{1E42D223-8400-CC4E-92C2-B20AE0268970}" srcId="{3F1F1AE9-63D7-B64B-8997-15933C86AE98}" destId="{B37627DB-6B13-334E-AD40-C675C0720D70}" srcOrd="4" destOrd="0" parTransId="{AB33ED8E-A868-2E4A-ABC3-EA182F85CD6D}" sibTransId="{E8E4C9E5-BA06-4A48-A09E-1B83B8140659}"/>
    <dgm:cxn modelId="{DA18753C-81AB-3848-894B-7DF535BE6AD6}" type="presOf" srcId="{ACD50485-CC3C-294D-B276-D41B1F9D6F04}" destId="{4F5F3A8E-202B-5F41-825C-E4A1473C9B3F}" srcOrd="0" destOrd="0" presId="urn:microsoft.com/office/officeart/2005/8/layout/radial3"/>
    <dgm:cxn modelId="{3A626CE8-2DA0-A344-9ED7-DFB84EBECDB9}" srcId="{3F1F1AE9-63D7-B64B-8997-15933C86AE98}" destId="{B23B1E4A-1B04-744D-97B9-C62E89E00947}" srcOrd="6" destOrd="0" parTransId="{BEE4106B-C1E0-D048-93A4-E73C81D138A8}" sibTransId="{8335F4D4-6004-2043-97FC-84F4DE12BA09}"/>
    <dgm:cxn modelId="{FA05C859-5C67-BA46-9911-343ABB077586}" srcId="{3F1F1AE9-63D7-B64B-8997-15933C86AE98}" destId="{2C610B13-E891-FA43-B6AB-1C7616421DB0}" srcOrd="0" destOrd="0" parTransId="{0454E9AD-D677-E446-8D07-CBE8D6A28D7C}" sibTransId="{5189368E-72C4-0046-B21B-CF59BB764747}"/>
    <dgm:cxn modelId="{979A0D2F-FAAC-6B4A-8B45-E6C66C8D0D2B}" srcId="{3F1F1AE9-63D7-B64B-8997-15933C86AE98}" destId="{64D09346-6161-F846-B6CC-784051E37EA9}" srcOrd="5" destOrd="0" parTransId="{3E374A4E-2097-2244-82A0-FF595A111C22}" sibTransId="{163332C3-7D4E-0342-BA10-2E0C4C293E76}"/>
    <dgm:cxn modelId="{4A2FF33E-E036-614A-9C7C-345AA253588B}" type="presOf" srcId="{6ED836A0-C2A1-B541-ABB9-16A38A56C1B1}" destId="{34120C58-B2A8-5244-91A2-3C9EC0C31353}" srcOrd="0" destOrd="0" presId="urn:microsoft.com/office/officeart/2005/8/layout/radial3"/>
    <dgm:cxn modelId="{E0DD52F8-D315-E249-BC72-A55C52A1DEF2}" type="presOf" srcId="{B37627DB-6B13-334E-AD40-C675C0720D70}" destId="{2FB179E0-8A15-0E42-9D62-581E725CA5B0}" srcOrd="0" destOrd="0" presId="urn:microsoft.com/office/officeart/2005/8/layout/radial3"/>
    <dgm:cxn modelId="{DB15A086-36A5-FE4C-A0DD-E013520A963F}" srcId="{3F1F1AE9-63D7-B64B-8997-15933C86AE98}" destId="{EE3FD2D6-5724-0741-B50C-BE1DED9D95D3}" srcOrd="1" destOrd="0" parTransId="{4F269496-3D6E-D04D-A25B-4ECFE76345D5}" sibTransId="{0251584C-1001-4947-89CC-22D9E735250B}"/>
    <dgm:cxn modelId="{9507888D-1047-664E-8805-F080157138EB}" srcId="{3F1F1AE9-63D7-B64B-8997-15933C86AE98}" destId="{ACD50485-CC3C-294D-B276-D41B1F9D6F04}" srcOrd="9" destOrd="0" parTransId="{1D75B617-3758-8246-8774-4F63A2134954}" sibTransId="{0886683C-592C-E34E-A1E8-E5B6C5F98E7C}"/>
    <dgm:cxn modelId="{F8151789-2B59-B04B-A01E-45CB07B8A25E}" srcId="{3F1F1AE9-63D7-B64B-8997-15933C86AE98}" destId="{6ED836A0-C2A1-B541-ABB9-16A38A56C1B1}" srcOrd="7" destOrd="0" parTransId="{13E34977-5FFA-934E-958A-B1177A670625}" sibTransId="{50108ED3-C3D5-AA45-915B-974D528CB96E}"/>
    <dgm:cxn modelId="{B83CADAC-C74F-1C43-9F70-50022983DF94}" type="presParOf" srcId="{86D54AC4-BE3B-5A4E-A4BF-3A3090312CAB}" destId="{5CD7C6C1-AF5A-1044-BE6A-F684781D0DC1}" srcOrd="0" destOrd="0" presId="urn:microsoft.com/office/officeart/2005/8/layout/radial3"/>
    <dgm:cxn modelId="{D3264FE6-A3A6-1D41-8272-9644C0B759B7}" type="presParOf" srcId="{5CD7C6C1-AF5A-1044-BE6A-F684781D0DC1}" destId="{6E9725C3-418D-494B-8D3A-662046522455}" srcOrd="0" destOrd="0" presId="urn:microsoft.com/office/officeart/2005/8/layout/radial3"/>
    <dgm:cxn modelId="{202A59AC-7CA5-4247-A9A8-4B57928734B3}" type="presParOf" srcId="{5CD7C6C1-AF5A-1044-BE6A-F684781D0DC1}" destId="{8B2292CA-5BA2-B642-B8B8-CE62C61322B1}" srcOrd="1" destOrd="0" presId="urn:microsoft.com/office/officeart/2005/8/layout/radial3"/>
    <dgm:cxn modelId="{1F91E2CC-4906-7148-BB5A-C3667FE6F005}" type="presParOf" srcId="{5CD7C6C1-AF5A-1044-BE6A-F684781D0DC1}" destId="{6DACC178-7671-E743-8D28-6D52127EF8FE}" srcOrd="2" destOrd="0" presId="urn:microsoft.com/office/officeart/2005/8/layout/radial3"/>
    <dgm:cxn modelId="{E51F30B7-4922-3047-8DFE-98A1A900FEF9}" type="presParOf" srcId="{5CD7C6C1-AF5A-1044-BE6A-F684781D0DC1}" destId="{05096157-0F62-AD46-A129-5B26231968C7}" srcOrd="3" destOrd="0" presId="urn:microsoft.com/office/officeart/2005/8/layout/radial3"/>
    <dgm:cxn modelId="{108D3684-67CF-9B44-9650-C825C4813044}" type="presParOf" srcId="{5CD7C6C1-AF5A-1044-BE6A-F684781D0DC1}" destId="{63181BA8-2356-F548-90A9-3A585B6AE4E2}" srcOrd="4" destOrd="0" presId="urn:microsoft.com/office/officeart/2005/8/layout/radial3"/>
    <dgm:cxn modelId="{AE489FC7-A1C4-DF46-9FE6-DDC9F9CA6393}" type="presParOf" srcId="{5CD7C6C1-AF5A-1044-BE6A-F684781D0DC1}" destId="{2FB179E0-8A15-0E42-9D62-581E725CA5B0}" srcOrd="5" destOrd="0" presId="urn:microsoft.com/office/officeart/2005/8/layout/radial3"/>
    <dgm:cxn modelId="{3B43F090-C671-DD45-A7D5-32ECB9A9EA28}" type="presParOf" srcId="{5CD7C6C1-AF5A-1044-BE6A-F684781D0DC1}" destId="{222F986E-5C41-D24B-812E-0FF1FAB2A935}" srcOrd="6" destOrd="0" presId="urn:microsoft.com/office/officeart/2005/8/layout/radial3"/>
    <dgm:cxn modelId="{FF861322-ADD3-AB48-9662-0076C2AD15DB}" type="presParOf" srcId="{5CD7C6C1-AF5A-1044-BE6A-F684781D0DC1}" destId="{5FF3AE79-4D42-4E4A-A4DE-9D38D78A295C}" srcOrd="7" destOrd="0" presId="urn:microsoft.com/office/officeart/2005/8/layout/radial3"/>
    <dgm:cxn modelId="{273097C1-C253-4548-B32D-A93F7ED4DF51}" type="presParOf" srcId="{5CD7C6C1-AF5A-1044-BE6A-F684781D0DC1}" destId="{34120C58-B2A8-5244-91A2-3C9EC0C31353}" srcOrd="8" destOrd="0" presId="urn:microsoft.com/office/officeart/2005/8/layout/radial3"/>
    <dgm:cxn modelId="{F78CE95A-F477-D94F-B1DC-C1D3B3ABCE79}" type="presParOf" srcId="{5CD7C6C1-AF5A-1044-BE6A-F684781D0DC1}" destId="{D7764363-F5C9-7742-8FD5-81E7BBAFA0FB}" srcOrd="9" destOrd="0" presId="urn:microsoft.com/office/officeart/2005/8/layout/radial3"/>
    <dgm:cxn modelId="{E88B1217-0102-F54E-B042-D53606A5DE4D}" type="presParOf" srcId="{5CD7C6C1-AF5A-1044-BE6A-F684781D0DC1}" destId="{4F5F3A8E-202B-5F41-825C-E4A1473C9B3F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0F6C4F-4CB3-4ACC-948B-5D6778C56610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ECA7E501-2FCB-4932-B910-071EBDC55BAE}">
      <dgm:prSet phldrT="[Text]"/>
      <dgm:spPr/>
      <dgm:t>
        <a:bodyPr/>
        <a:lstStyle/>
        <a:p>
          <a:r>
            <a:rPr lang="en-GB" dirty="0" smtClean="0"/>
            <a:t>Identify the Strength / Weakness</a:t>
          </a:r>
          <a:endParaRPr lang="en-GB" dirty="0"/>
        </a:p>
      </dgm:t>
    </dgm:pt>
    <dgm:pt modelId="{EC04B144-06E1-4D4E-B009-358796433038}" type="parTrans" cxnId="{8628984F-FE8C-4A3B-93D6-FF7A207390C6}">
      <dgm:prSet/>
      <dgm:spPr/>
      <dgm:t>
        <a:bodyPr/>
        <a:lstStyle/>
        <a:p>
          <a:endParaRPr lang="en-GB"/>
        </a:p>
      </dgm:t>
    </dgm:pt>
    <dgm:pt modelId="{60333F3F-0DCE-427D-97BD-30685198642F}" type="sibTrans" cxnId="{8628984F-FE8C-4A3B-93D6-FF7A207390C6}">
      <dgm:prSet/>
      <dgm:spPr/>
      <dgm:t>
        <a:bodyPr/>
        <a:lstStyle/>
        <a:p>
          <a:endParaRPr lang="en-GB"/>
        </a:p>
      </dgm:t>
    </dgm:pt>
    <dgm:pt modelId="{2E789F90-56DA-4473-A795-591F9B981BA0}">
      <dgm:prSet phldrT="[Text]"/>
      <dgm:spPr/>
      <dgm:t>
        <a:bodyPr/>
        <a:lstStyle/>
        <a:p>
          <a:r>
            <a:rPr lang="en-GB" dirty="0" smtClean="0"/>
            <a:t>Explain </a:t>
          </a:r>
          <a:r>
            <a:rPr lang="en-GB" b="1" dirty="0" smtClean="0"/>
            <a:t>WHY</a:t>
          </a:r>
          <a:r>
            <a:rPr lang="en-GB" dirty="0" smtClean="0"/>
            <a:t> it was a strength / weakness</a:t>
          </a:r>
          <a:endParaRPr lang="en-GB" dirty="0"/>
        </a:p>
      </dgm:t>
    </dgm:pt>
    <dgm:pt modelId="{B7090739-318C-4C30-8C2D-D37FC8D5F649}" type="parTrans" cxnId="{F306298D-E4F0-4086-9BD0-1868573DB1F4}">
      <dgm:prSet/>
      <dgm:spPr/>
      <dgm:t>
        <a:bodyPr/>
        <a:lstStyle/>
        <a:p>
          <a:endParaRPr lang="en-GB"/>
        </a:p>
      </dgm:t>
    </dgm:pt>
    <dgm:pt modelId="{7A132FA5-B951-4A1D-A202-2A8C85D5BDFC}" type="sibTrans" cxnId="{F306298D-E4F0-4086-9BD0-1868573DB1F4}">
      <dgm:prSet/>
      <dgm:spPr/>
      <dgm:t>
        <a:bodyPr/>
        <a:lstStyle/>
        <a:p>
          <a:endParaRPr lang="en-GB"/>
        </a:p>
      </dgm:t>
    </dgm:pt>
    <dgm:pt modelId="{604B0ABB-78AE-4EC9-ABA6-07DB077AAB9D}">
      <dgm:prSet phldrT="[Text]"/>
      <dgm:spPr/>
      <dgm:t>
        <a:bodyPr/>
        <a:lstStyle/>
        <a:p>
          <a:r>
            <a:rPr lang="en-GB" b="1" dirty="0" smtClean="0"/>
            <a:t>HOW</a:t>
          </a:r>
          <a:r>
            <a:rPr lang="en-GB" dirty="0" smtClean="0"/>
            <a:t> did it affect their performance?</a:t>
          </a:r>
          <a:endParaRPr lang="en-GB" dirty="0"/>
        </a:p>
      </dgm:t>
    </dgm:pt>
    <dgm:pt modelId="{995A812D-97E0-4B49-8749-44CDD421645E}" type="parTrans" cxnId="{1DD74C9A-9A9A-4FC3-AB9B-1CD9867FF68B}">
      <dgm:prSet/>
      <dgm:spPr/>
      <dgm:t>
        <a:bodyPr/>
        <a:lstStyle/>
        <a:p>
          <a:endParaRPr lang="en-GB"/>
        </a:p>
      </dgm:t>
    </dgm:pt>
    <dgm:pt modelId="{CF1BBB06-6723-45E1-8BEC-F472474BAAF3}" type="sibTrans" cxnId="{1DD74C9A-9A9A-4FC3-AB9B-1CD9867FF68B}">
      <dgm:prSet/>
      <dgm:spPr/>
      <dgm:t>
        <a:bodyPr/>
        <a:lstStyle/>
        <a:p>
          <a:endParaRPr lang="en-GB"/>
        </a:p>
      </dgm:t>
    </dgm:pt>
    <dgm:pt modelId="{9282B590-1519-4F51-A630-61255AD835F3}" type="pres">
      <dgm:prSet presAssocID="{DB0F6C4F-4CB3-4ACC-948B-5D6778C56610}" presName="CompostProcess" presStyleCnt="0">
        <dgm:presLayoutVars>
          <dgm:dir/>
          <dgm:resizeHandles val="exact"/>
        </dgm:presLayoutVars>
      </dgm:prSet>
      <dgm:spPr/>
    </dgm:pt>
    <dgm:pt modelId="{F27FFFA1-8EB3-40DA-AB78-203B1DAF5633}" type="pres">
      <dgm:prSet presAssocID="{DB0F6C4F-4CB3-4ACC-948B-5D6778C56610}" presName="arrow" presStyleLbl="bgShp" presStyleIdx="0" presStyleCnt="1"/>
      <dgm:spPr/>
    </dgm:pt>
    <dgm:pt modelId="{DA9296E4-1207-45F2-8C92-0D32657C1D69}" type="pres">
      <dgm:prSet presAssocID="{DB0F6C4F-4CB3-4ACC-948B-5D6778C56610}" presName="linearProcess" presStyleCnt="0"/>
      <dgm:spPr/>
    </dgm:pt>
    <dgm:pt modelId="{72297F3D-B0F6-4F89-9E3C-0A9CCE966F8D}" type="pres">
      <dgm:prSet presAssocID="{ECA7E501-2FCB-4932-B910-071EBDC55BA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7EEA66-D67B-40FC-BFAE-0D4E94890C0F}" type="pres">
      <dgm:prSet presAssocID="{60333F3F-0DCE-427D-97BD-30685198642F}" presName="sibTrans" presStyleCnt="0"/>
      <dgm:spPr/>
    </dgm:pt>
    <dgm:pt modelId="{3D1D0173-BC72-4D5F-9187-E3BB3F23359B}" type="pres">
      <dgm:prSet presAssocID="{2E789F90-56DA-4473-A795-591F9B981BA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9ACD44-0362-4B28-8CAC-F137AE43FE1D}" type="pres">
      <dgm:prSet presAssocID="{7A132FA5-B951-4A1D-A202-2A8C85D5BDFC}" presName="sibTrans" presStyleCnt="0"/>
      <dgm:spPr/>
    </dgm:pt>
    <dgm:pt modelId="{CC120849-853F-4962-B25E-223524361AE6}" type="pres">
      <dgm:prSet presAssocID="{604B0ABB-78AE-4EC9-ABA6-07DB077AAB9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628984F-FE8C-4A3B-93D6-FF7A207390C6}" srcId="{DB0F6C4F-4CB3-4ACC-948B-5D6778C56610}" destId="{ECA7E501-2FCB-4932-B910-071EBDC55BAE}" srcOrd="0" destOrd="0" parTransId="{EC04B144-06E1-4D4E-B009-358796433038}" sibTransId="{60333F3F-0DCE-427D-97BD-30685198642F}"/>
    <dgm:cxn modelId="{E8136A29-CD5B-4785-AF84-58075098F910}" type="presOf" srcId="{2E789F90-56DA-4473-A795-591F9B981BA0}" destId="{3D1D0173-BC72-4D5F-9187-E3BB3F23359B}" srcOrd="0" destOrd="0" presId="urn:microsoft.com/office/officeart/2005/8/layout/hProcess9"/>
    <dgm:cxn modelId="{F306298D-E4F0-4086-9BD0-1868573DB1F4}" srcId="{DB0F6C4F-4CB3-4ACC-948B-5D6778C56610}" destId="{2E789F90-56DA-4473-A795-591F9B981BA0}" srcOrd="1" destOrd="0" parTransId="{B7090739-318C-4C30-8C2D-D37FC8D5F649}" sibTransId="{7A132FA5-B951-4A1D-A202-2A8C85D5BDFC}"/>
    <dgm:cxn modelId="{3AFC5B57-D79A-4CCE-AFF9-4DA3457ECF6A}" type="presOf" srcId="{ECA7E501-2FCB-4932-B910-071EBDC55BAE}" destId="{72297F3D-B0F6-4F89-9E3C-0A9CCE966F8D}" srcOrd="0" destOrd="0" presId="urn:microsoft.com/office/officeart/2005/8/layout/hProcess9"/>
    <dgm:cxn modelId="{1DD74C9A-9A9A-4FC3-AB9B-1CD9867FF68B}" srcId="{DB0F6C4F-4CB3-4ACC-948B-5D6778C56610}" destId="{604B0ABB-78AE-4EC9-ABA6-07DB077AAB9D}" srcOrd="2" destOrd="0" parTransId="{995A812D-97E0-4B49-8749-44CDD421645E}" sibTransId="{CF1BBB06-6723-45E1-8BEC-F472474BAAF3}"/>
    <dgm:cxn modelId="{4A1F3629-ACA4-48B1-97AA-14EDD4DFFFB5}" type="presOf" srcId="{604B0ABB-78AE-4EC9-ABA6-07DB077AAB9D}" destId="{CC120849-853F-4962-B25E-223524361AE6}" srcOrd="0" destOrd="0" presId="urn:microsoft.com/office/officeart/2005/8/layout/hProcess9"/>
    <dgm:cxn modelId="{9D29E720-9792-40F9-BA1A-66B37FCA3391}" type="presOf" srcId="{DB0F6C4F-4CB3-4ACC-948B-5D6778C56610}" destId="{9282B590-1519-4F51-A630-61255AD835F3}" srcOrd="0" destOrd="0" presId="urn:microsoft.com/office/officeart/2005/8/layout/hProcess9"/>
    <dgm:cxn modelId="{F279C35E-A412-4AD1-A1C0-3AFD6C08136F}" type="presParOf" srcId="{9282B590-1519-4F51-A630-61255AD835F3}" destId="{F27FFFA1-8EB3-40DA-AB78-203B1DAF5633}" srcOrd="0" destOrd="0" presId="urn:microsoft.com/office/officeart/2005/8/layout/hProcess9"/>
    <dgm:cxn modelId="{987F4F79-C900-4F57-B694-D98A5C593EDE}" type="presParOf" srcId="{9282B590-1519-4F51-A630-61255AD835F3}" destId="{DA9296E4-1207-45F2-8C92-0D32657C1D69}" srcOrd="1" destOrd="0" presId="urn:microsoft.com/office/officeart/2005/8/layout/hProcess9"/>
    <dgm:cxn modelId="{BC972FA1-F3B1-41C6-8E64-8EAFE984BF54}" type="presParOf" srcId="{DA9296E4-1207-45F2-8C92-0D32657C1D69}" destId="{72297F3D-B0F6-4F89-9E3C-0A9CCE966F8D}" srcOrd="0" destOrd="0" presId="urn:microsoft.com/office/officeart/2005/8/layout/hProcess9"/>
    <dgm:cxn modelId="{F767A8EF-0A1A-4276-A468-345B8CEE032C}" type="presParOf" srcId="{DA9296E4-1207-45F2-8C92-0D32657C1D69}" destId="{EA7EEA66-D67B-40FC-BFAE-0D4E94890C0F}" srcOrd="1" destOrd="0" presId="urn:microsoft.com/office/officeart/2005/8/layout/hProcess9"/>
    <dgm:cxn modelId="{33CBC619-ECA5-4B68-B293-7909C97E4A47}" type="presParOf" srcId="{DA9296E4-1207-45F2-8C92-0D32657C1D69}" destId="{3D1D0173-BC72-4D5F-9187-E3BB3F23359B}" srcOrd="2" destOrd="0" presId="urn:microsoft.com/office/officeart/2005/8/layout/hProcess9"/>
    <dgm:cxn modelId="{FE5E745A-3338-4D13-A9BE-7826934A6EA2}" type="presParOf" srcId="{DA9296E4-1207-45F2-8C92-0D32657C1D69}" destId="{BA9ACD44-0362-4B28-8CAC-F137AE43FE1D}" srcOrd="3" destOrd="0" presId="urn:microsoft.com/office/officeart/2005/8/layout/hProcess9"/>
    <dgm:cxn modelId="{B1BBF45D-E0E3-4667-B2B7-B388FFAAA50A}" type="presParOf" srcId="{DA9296E4-1207-45F2-8C92-0D32657C1D69}" destId="{CC120849-853F-4962-B25E-223524361AE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6879CE-D651-154D-B5BC-2AD06BFC51A2}" type="doc">
      <dgm:prSet loTypeId="urn:microsoft.com/office/officeart/2005/8/layout/hProcess9" loCatId="" qsTypeId="urn:microsoft.com/office/officeart/2005/8/quickstyle/simple2" qsCatId="simple" csTypeId="urn:microsoft.com/office/officeart/2005/8/colors/colorful1" csCatId="colorful" phldr="1"/>
      <dgm:spPr/>
    </dgm:pt>
    <dgm:pt modelId="{CDEF0AE8-8702-124B-8F2C-E69750991DBF}">
      <dgm:prSet phldrT="[Text]"/>
      <dgm:spPr/>
      <dgm:t>
        <a:bodyPr/>
        <a:lstStyle/>
        <a:p>
          <a:r>
            <a:rPr lang="en-US" dirty="0" smtClean="0"/>
            <a:t>Look at the </a:t>
          </a:r>
          <a:r>
            <a:rPr lang="en-US" b="1" dirty="0" smtClean="0"/>
            <a:t>skills, tactics and physical attributes strengths and weaknesses </a:t>
          </a:r>
          <a:r>
            <a:rPr lang="en-US" dirty="0" smtClean="0"/>
            <a:t>you have discussed</a:t>
          </a:r>
          <a:endParaRPr lang="en-US" dirty="0"/>
        </a:p>
      </dgm:t>
    </dgm:pt>
    <dgm:pt modelId="{DB418F68-D3CA-8B4D-B6DB-993F382C6F21}" type="parTrans" cxnId="{D364E936-EE63-794E-AF2F-3AE69D652E61}">
      <dgm:prSet/>
      <dgm:spPr/>
      <dgm:t>
        <a:bodyPr/>
        <a:lstStyle/>
        <a:p>
          <a:endParaRPr lang="en-US"/>
        </a:p>
      </dgm:t>
    </dgm:pt>
    <dgm:pt modelId="{F2C3938A-1351-DB4F-A524-670F33B1F286}" type="sibTrans" cxnId="{D364E936-EE63-794E-AF2F-3AE69D652E61}">
      <dgm:prSet/>
      <dgm:spPr/>
      <dgm:t>
        <a:bodyPr/>
        <a:lstStyle/>
        <a:p>
          <a:endParaRPr lang="en-US"/>
        </a:p>
      </dgm:t>
    </dgm:pt>
    <dgm:pt modelId="{D3D16B4A-1A22-9C48-8E54-768EE53BAF27}">
      <dgm:prSet phldrT="[Text]"/>
      <dgm:spPr/>
      <dgm:t>
        <a:bodyPr/>
        <a:lstStyle/>
        <a:p>
          <a:r>
            <a:rPr lang="en-US" b="1" dirty="0" smtClean="0"/>
            <a:t>Identify what you think is the biggest (and most important) weakness</a:t>
          </a:r>
          <a:endParaRPr lang="en-US" b="1" dirty="0"/>
        </a:p>
      </dgm:t>
    </dgm:pt>
    <dgm:pt modelId="{2461BAA2-928C-014A-93D0-9D01672FB228}" type="parTrans" cxnId="{7328DFF2-DF5A-784B-A2DF-29E858FB0A22}">
      <dgm:prSet/>
      <dgm:spPr/>
      <dgm:t>
        <a:bodyPr/>
        <a:lstStyle/>
        <a:p>
          <a:endParaRPr lang="en-US"/>
        </a:p>
      </dgm:t>
    </dgm:pt>
    <dgm:pt modelId="{58E9D9D4-CBD9-B44D-B29C-2FAA11BB7B8F}" type="sibTrans" cxnId="{7328DFF2-DF5A-784B-A2DF-29E858FB0A22}">
      <dgm:prSet/>
      <dgm:spPr/>
      <dgm:t>
        <a:bodyPr/>
        <a:lstStyle/>
        <a:p>
          <a:endParaRPr lang="en-US"/>
        </a:p>
      </dgm:t>
    </dgm:pt>
    <dgm:pt modelId="{71196BD8-1B70-4F18-96EC-2B3694B5B8B3}">
      <dgm:prSet phldrT="[Text]"/>
      <dgm:spPr/>
      <dgm:t>
        <a:bodyPr/>
        <a:lstStyle/>
        <a:p>
          <a:r>
            <a:rPr lang="en-US" dirty="0" smtClean="0"/>
            <a:t>What was </a:t>
          </a:r>
          <a:r>
            <a:rPr lang="en-US" b="1" dirty="0" smtClean="0"/>
            <a:t>effective? </a:t>
          </a:r>
          <a:r>
            <a:rPr lang="en-US" dirty="0" smtClean="0"/>
            <a:t>What was </a:t>
          </a:r>
          <a:r>
            <a:rPr lang="en-US" b="1" dirty="0" smtClean="0"/>
            <a:t>successful?</a:t>
          </a:r>
          <a:endParaRPr lang="en-US" b="1" dirty="0"/>
        </a:p>
      </dgm:t>
    </dgm:pt>
    <dgm:pt modelId="{62969833-DA5B-4A17-AE23-2AE60C43F7E1}" type="parTrans" cxnId="{6A4A6FC6-6D57-4F78-8D9C-3456E5FA4117}">
      <dgm:prSet/>
      <dgm:spPr/>
      <dgm:t>
        <a:bodyPr/>
        <a:lstStyle/>
        <a:p>
          <a:endParaRPr lang="en-GB"/>
        </a:p>
      </dgm:t>
    </dgm:pt>
    <dgm:pt modelId="{1395DCFD-1792-4557-807D-B4CA87720225}" type="sibTrans" cxnId="{6A4A6FC6-6D57-4F78-8D9C-3456E5FA4117}">
      <dgm:prSet/>
      <dgm:spPr/>
      <dgm:t>
        <a:bodyPr/>
        <a:lstStyle/>
        <a:p>
          <a:endParaRPr lang="en-GB"/>
        </a:p>
      </dgm:t>
    </dgm:pt>
    <dgm:pt modelId="{B44FB799-D83A-4449-9145-85F9362D6ABB}" type="pres">
      <dgm:prSet presAssocID="{5C6879CE-D651-154D-B5BC-2AD06BFC51A2}" presName="CompostProcess" presStyleCnt="0">
        <dgm:presLayoutVars>
          <dgm:dir/>
          <dgm:resizeHandles val="exact"/>
        </dgm:presLayoutVars>
      </dgm:prSet>
      <dgm:spPr/>
    </dgm:pt>
    <dgm:pt modelId="{81657D47-C900-0544-8F01-B1D2E9FFD241}" type="pres">
      <dgm:prSet presAssocID="{5C6879CE-D651-154D-B5BC-2AD06BFC51A2}" presName="arrow" presStyleLbl="bgShp" presStyleIdx="0" presStyleCnt="1"/>
      <dgm:spPr/>
    </dgm:pt>
    <dgm:pt modelId="{981F10FA-F3A9-3D43-A3B2-F70239E23F54}" type="pres">
      <dgm:prSet presAssocID="{5C6879CE-D651-154D-B5BC-2AD06BFC51A2}" presName="linearProcess" presStyleCnt="0"/>
      <dgm:spPr/>
    </dgm:pt>
    <dgm:pt modelId="{B44A474C-C513-A142-B88C-2D3E190B96C3}" type="pres">
      <dgm:prSet presAssocID="{CDEF0AE8-8702-124B-8F2C-E69750991DB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96F1E-0402-0243-AD3B-AFBF9E0EE5BD}" type="pres">
      <dgm:prSet presAssocID="{F2C3938A-1351-DB4F-A524-670F33B1F286}" presName="sibTrans" presStyleCnt="0"/>
      <dgm:spPr/>
    </dgm:pt>
    <dgm:pt modelId="{2759C42D-DCA6-4CF0-8DC2-AEBC7649E312}" type="pres">
      <dgm:prSet presAssocID="{71196BD8-1B70-4F18-96EC-2B3694B5B8B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E7FE5E-F287-4D78-A6C0-C2D85C8717CB}" type="pres">
      <dgm:prSet presAssocID="{1395DCFD-1792-4557-807D-B4CA87720225}" presName="sibTrans" presStyleCnt="0"/>
      <dgm:spPr/>
    </dgm:pt>
    <dgm:pt modelId="{2BB3B5B5-3659-9647-AD73-E614312DB9DB}" type="pres">
      <dgm:prSet presAssocID="{D3D16B4A-1A22-9C48-8E54-768EE53BAF2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F6F696-D91B-9747-8286-36F730001998}" type="presOf" srcId="{5C6879CE-D651-154D-B5BC-2AD06BFC51A2}" destId="{B44FB799-D83A-4449-9145-85F9362D6ABB}" srcOrd="0" destOrd="0" presId="urn:microsoft.com/office/officeart/2005/8/layout/hProcess9"/>
    <dgm:cxn modelId="{D364E936-EE63-794E-AF2F-3AE69D652E61}" srcId="{5C6879CE-D651-154D-B5BC-2AD06BFC51A2}" destId="{CDEF0AE8-8702-124B-8F2C-E69750991DBF}" srcOrd="0" destOrd="0" parTransId="{DB418F68-D3CA-8B4D-B6DB-993F382C6F21}" sibTransId="{F2C3938A-1351-DB4F-A524-670F33B1F286}"/>
    <dgm:cxn modelId="{FC5B9F66-D55D-4B4D-9CA9-AABC00B44D41}" type="presOf" srcId="{CDEF0AE8-8702-124B-8F2C-E69750991DBF}" destId="{B44A474C-C513-A142-B88C-2D3E190B96C3}" srcOrd="0" destOrd="0" presId="urn:microsoft.com/office/officeart/2005/8/layout/hProcess9"/>
    <dgm:cxn modelId="{7328DFF2-DF5A-784B-A2DF-29E858FB0A22}" srcId="{5C6879CE-D651-154D-B5BC-2AD06BFC51A2}" destId="{D3D16B4A-1A22-9C48-8E54-768EE53BAF27}" srcOrd="2" destOrd="0" parTransId="{2461BAA2-928C-014A-93D0-9D01672FB228}" sibTransId="{58E9D9D4-CBD9-B44D-B29C-2FAA11BB7B8F}"/>
    <dgm:cxn modelId="{6A4A6FC6-6D57-4F78-8D9C-3456E5FA4117}" srcId="{5C6879CE-D651-154D-B5BC-2AD06BFC51A2}" destId="{71196BD8-1B70-4F18-96EC-2B3694B5B8B3}" srcOrd="1" destOrd="0" parTransId="{62969833-DA5B-4A17-AE23-2AE60C43F7E1}" sibTransId="{1395DCFD-1792-4557-807D-B4CA87720225}"/>
    <dgm:cxn modelId="{166A9B87-255A-E740-BA72-FDC01652F68D}" type="presOf" srcId="{D3D16B4A-1A22-9C48-8E54-768EE53BAF27}" destId="{2BB3B5B5-3659-9647-AD73-E614312DB9DB}" srcOrd="0" destOrd="0" presId="urn:microsoft.com/office/officeart/2005/8/layout/hProcess9"/>
    <dgm:cxn modelId="{E980056D-7258-4A1B-9073-E0D6BF59F664}" type="presOf" srcId="{71196BD8-1B70-4F18-96EC-2B3694B5B8B3}" destId="{2759C42D-DCA6-4CF0-8DC2-AEBC7649E312}" srcOrd="0" destOrd="0" presId="urn:microsoft.com/office/officeart/2005/8/layout/hProcess9"/>
    <dgm:cxn modelId="{24B3445C-6904-9B47-A9B2-EA5426A63672}" type="presParOf" srcId="{B44FB799-D83A-4449-9145-85F9362D6ABB}" destId="{81657D47-C900-0544-8F01-B1D2E9FFD241}" srcOrd="0" destOrd="0" presId="urn:microsoft.com/office/officeart/2005/8/layout/hProcess9"/>
    <dgm:cxn modelId="{E39783DC-9AB0-6E41-83CC-676439EADF81}" type="presParOf" srcId="{B44FB799-D83A-4449-9145-85F9362D6ABB}" destId="{981F10FA-F3A9-3D43-A3B2-F70239E23F54}" srcOrd="1" destOrd="0" presId="urn:microsoft.com/office/officeart/2005/8/layout/hProcess9"/>
    <dgm:cxn modelId="{5B6A3098-72D7-E24F-949F-E9A28829EBDD}" type="presParOf" srcId="{981F10FA-F3A9-3D43-A3B2-F70239E23F54}" destId="{B44A474C-C513-A142-B88C-2D3E190B96C3}" srcOrd="0" destOrd="0" presId="urn:microsoft.com/office/officeart/2005/8/layout/hProcess9"/>
    <dgm:cxn modelId="{7CA86E10-E82F-8C47-A097-96A25160C00C}" type="presParOf" srcId="{981F10FA-F3A9-3D43-A3B2-F70239E23F54}" destId="{84E96F1E-0402-0243-AD3B-AFBF9E0EE5BD}" srcOrd="1" destOrd="0" presId="urn:microsoft.com/office/officeart/2005/8/layout/hProcess9"/>
    <dgm:cxn modelId="{78639BB7-E6CF-45D1-9EF0-F393ACE4ED61}" type="presParOf" srcId="{981F10FA-F3A9-3D43-A3B2-F70239E23F54}" destId="{2759C42D-DCA6-4CF0-8DC2-AEBC7649E312}" srcOrd="2" destOrd="0" presId="urn:microsoft.com/office/officeart/2005/8/layout/hProcess9"/>
    <dgm:cxn modelId="{C4403439-AE06-44A3-977B-6FDBCB881827}" type="presParOf" srcId="{981F10FA-F3A9-3D43-A3B2-F70239E23F54}" destId="{FCE7FE5E-F287-4D78-A6C0-C2D85C8717CB}" srcOrd="3" destOrd="0" presId="urn:microsoft.com/office/officeart/2005/8/layout/hProcess9"/>
    <dgm:cxn modelId="{8104E8DA-D7B4-9F44-992B-716A183C9FB2}" type="presParOf" srcId="{981F10FA-F3A9-3D43-A3B2-F70239E23F54}" destId="{2BB3B5B5-3659-9647-AD73-E614312DB9D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490B29-A2EB-410B-810C-1DA845A5514B}" type="doc">
      <dgm:prSet loTypeId="urn:microsoft.com/office/officeart/2005/8/layout/radial3" loCatId="cycle" qsTypeId="urn:microsoft.com/office/officeart/2005/8/quickstyle/3d4" qsCatId="3D" csTypeId="urn:microsoft.com/office/officeart/2005/8/colors/accent3_3" csCatId="accent3" phldr="1"/>
      <dgm:spPr/>
      <dgm:t>
        <a:bodyPr/>
        <a:lstStyle/>
        <a:p>
          <a:endParaRPr lang="en-GB"/>
        </a:p>
      </dgm:t>
    </dgm:pt>
    <dgm:pt modelId="{D5C52E9F-6484-449C-BF80-B68E5D3CB4B1}">
      <dgm:prSet phldrT="[Text]"/>
      <dgm:spPr/>
      <dgm:t>
        <a:bodyPr/>
        <a:lstStyle/>
        <a:p>
          <a:r>
            <a:rPr lang="en-GB" dirty="0" smtClean="0"/>
            <a:t>Psychological Theory Justification Topics</a:t>
          </a:r>
          <a:endParaRPr lang="en-GB" dirty="0"/>
        </a:p>
      </dgm:t>
    </dgm:pt>
    <dgm:pt modelId="{AA47DADC-DEE9-4C40-B646-7BE5ACE9B255}" type="parTrans" cxnId="{A7F45A11-FDD9-4CBC-B5C1-5764DAB9BC34}">
      <dgm:prSet/>
      <dgm:spPr/>
      <dgm:t>
        <a:bodyPr/>
        <a:lstStyle/>
        <a:p>
          <a:endParaRPr lang="en-GB"/>
        </a:p>
      </dgm:t>
    </dgm:pt>
    <dgm:pt modelId="{84BB94B5-CD7B-45C5-9C90-949F383257A3}" type="sibTrans" cxnId="{A7F45A11-FDD9-4CBC-B5C1-5764DAB9BC34}">
      <dgm:prSet/>
      <dgm:spPr/>
      <dgm:t>
        <a:bodyPr/>
        <a:lstStyle/>
        <a:p>
          <a:endParaRPr lang="en-GB"/>
        </a:p>
      </dgm:t>
    </dgm:pt>
    <dgm:pt modelId="{5D289111-B081-47FE-9236-F65E6E877CC1}">
      <dgm:prSet phldrT="[Text]"/>
      <dgm:spPr/>
      <dgm:t>
        <a:bodyPr/>
        <a:lstStyle/>
        <a:p>
          <a:r>
            <a:rPr lang="en-GB" b="1" dirty="0" smtClean="0"/>
            <a:t>Task Analysis </a:t>
          </a:r>
          <a:r>
            <a:rPr lang="en-GB" dirty="0" smtClean="0"/>
            <a:t>(skill continuums)</a:t>
          </a:r>
          <a:endParaRPr lang="en-GB" dirty="0"/>
        </a:p>
      </dgm:t>
    </dgm:pt>
    <dgm:pt modelId="{CCBB8B2A-66D4-4EE8-917E-F066FB848CB3}" type="parTrans" cxnId="{1E6CF892-91D3-44D4-A4CE-442434F1B7FB}">
      <dgm:prSet/>
      <dgm:spPr/>
      <dgm:t>
        <a:bodyPr/>
        <a:lstStyle/>
        <a:p>
          <a:endParaRPr lang="en-GB"/>
        </a:p>
      </dgm:t>
    </dgm:pt>
    <dgm:pt modelId="{7F034638-A136-43AC-9293-BA81C7F4AA6A}" type="sibTrans" cxnId="{1E6CF892-91D3-44D4-A4CE-442434F1B7FB}">
      <dgm:prSet/>
      <dgm:spPr/>
      <dgm:t>
        <a:bodyPr/>
        <a:lstStyle/>
        <a:p>
          <a:endParaRPr lang="en-GB"/>
        </a:p>
      </dgm:t>
    </dgm:pt>
    <dgm:pt modelId="{AEF19CB8-3E3B-40D4-BFFD-905625EC2D34}">
      <dgm:prSet phldrT="[Text]"/>
      <dgm:spPr/>
      <dgm:t>
        <a:bodyPr/>
        <a:lstStyle/>
        <a:p>
          <a:r>
            <a:rPr lang="en-GB" b="1" dirty="0" smtClean="0"/>
            <a:t>Types and Methods of Practice </a:t>
          </a:r>
          <a:r>
            <a:rPr lang="en-GB" dirty="0" smtClean="0"/>
            <a:t>– What methods you used and why?</a:t>
          </a:r>
          <a:endParaRPr lang="en-GB" dirty="0"/>
        </a:p>
      </dgm:t>
    </dgm:pt>
    <dgm:pt modelId="{05FEBFC1-4327-4C26-8D10-72E6C0E1A09E}" type="parTrans" cxnId="{BAEA631B-568D-42B7-956E-4025CF889E3B}">
      <dgm:prSet/>
      <dgm:spPr/>
      <dgm:t>
        <a:bodyPr/>
        <a:lstStyle/>
        <a:p>
          <a:endParaRPr lang="en-GB"/>
        </a:p>
      </dgm:t>
    </dgm:pt>
    <dgm:pt modelId="{1F9E2CD0-76F0-408F-A3DA-9D8791EF2766}" type="sibTrans" cxnId="{BAEA631B-568D-42B7-956E-4025CF889E3B}">
      <dgm:prSet/>
      <dgm:spPr/>
      <dgm:t>
        <a:bodyPr/>
        <a:lstStyle/>
        <a:p>
          <a:endParaRPr lang="en-GB"/>
        </a:p>
      </dgm:t>
    </dgm:pt>
    <dgm:pt modelId="{96987EFB-8462-4102-851B-0015F9E78C8B}">
      <dgm:prSet phldrT="[Text]"/>
      <dgm:spPr/>
      <dgm:t>
        <a:bodyPr/>
        <a:lstStyle/>
        <a:p>
          <a:r>
            <a:rPr lang="en-GB" b="1" dirty="0" smtClean="0"/>
            <a:t>Transfer</a:t>
          </a:r>
          <a:r>
            <a:rPr lang="en-GB" dirty="0" smtClean="0"/>
            <a:t> – have you encouraged it? How?</a:t>
          </a:r>
          <a:endParaRPr lang="en-GB" dirty="0"/>
        </a:p>
      </dgm:t>
    </dgm:pt>
    <dgm:pt modelId="{0934B2B7-F510-4988-A6E9-43368B3FDE95}" type="parTrans" cxnId="{0A332956-DB26-4DAF-ABA4-B4C693622DCC}">
      <dgm:prSet/>
      <dgm:spPr/>
      <dgm:t>
        <a:bodyPr/>
        <a:lstStyle/>
        <a:p>
          <a:endParaRPr lang="en-GB"/>
        </a:p>
      </dgm:t>
    </dgm:pt>
    <dgm:pt modelId="{DAD04A84-E537-46D3-8258-5FCBAFD474A0}" type="sibTrans" cxnId="{0A332956-DB26-4DAF-ABA4-B4C693622DCC}">
      <dgm:prSet/>
      <dgm:spPr/>
      <dgm:t>
        <a:bodyPr/>
        <a:lstStyle/>
        <a:p>
          <a:endParaRPr lang="en-GB"/>
        </a:p>
      </dgm:t>
    </dgm:pt>
    <dgm:pt modelId="{1AFC1B7B-EC1D-45E9-B811-787BBBF1E3E5}">
      <dgm:prSet phldrT="[Text]"/>
      <dgm:spPr/>
      <dgm:t>
        <a:bodyPr/>
        <a:lstStyle/>
        <a:p>
          <a:r>
            <a:rPr lang="en-GB" b="1" dirty="0" smtClean="0"/>
            <a:t>Theories of Learning </a:t>
          </a:r>
          <a:r>
            <a:rPr lang="en-GB" dirty="0" smtClean="0"/>
            <a:t>– did you use any? Why? </a:t>
          </a:r>
          <a:endParaRPr lang="en-GB" dirty="0"/>
        </a:p>
      </dgm:t>
    </dgm:pt>
    <dgm:pt modelId="{A4F090BF-48DD-4676-9E6C-4C30DE8E079D}" type="parTrans" cxnId="{4BFF6206-7D0F-4BE2-B4B7-E352BECF34DD}">
      <dgm:prSet/>
      <dgm:spPr/>
      <dgm:t>
        <a:bodyPr/>
        <a:lstStyle/>
        <a:p>
          <a:endParaRPr lang="en-GB"/>
        </a:p>
      </dgm:t>
    </dgm:pt>
    <dgm:pt modelId="{D02D929F-C330-40E3-ADEE-6281FAADFDEC}" type="sibTrans" cxnId="{4BFF6206-7D0F-4BE2-B4B7-E352BECF34DD}">
      <dgm:prSet/>
      <dgm:spPr/>
      <dgm:t>
        <a:bodyPr/>
        <a:lstStyle/>
        <a:p>
          <a:endParaRPr lang="en-GB"/>
        </a:p>
      </dgm:t>
    </dgm:pt>
    <dgm:pt modelId="{773CE65E-58F5-4A2C-9EA9-AB5656038D51}">
      <dgm:prSet phldrT="[Text]"/>
      <dgm:spPr/>
      <dgm:t>
        <a:bodyPr/>
        <a:lstStyle/>
        <a:p>
          <a:r>
            <a:rPr lang="en-GB" dirty="0" smtClean="0"/>
            <a:t>Will the performer move from </a:t>
          </a:r>
          <a:r>
            <a:rPr lang="en-GB" b="1" dirty="0" smtClean="0"/>
            <a:t>associative to autonomous </a:t>
          </a:r>
          <a:r>
            <a:rPr lang="en-GB" dirty="0" smtClean="0"/>
            <a:t>in any aspect? How has your plan helped?</a:t>
          </a:r>
          <a:endParaRPr lang="en-GB" dirty="0"/>
        </a:p>
      </dgm:t>
    </dgm:pt>
    <dgm:pt modelId="{0A95DA4A-45DD-4A32-8599-2539FC9065F5}" type="parTrans" cxnId="{B351E51E-64EB-43A0-9E5B-6338D5E12FE5}">
      <dgm:prSet/>
      <dgm:spPr/>
      <dgm:t>
        <a:bodyPr/>
        <a:lstStyle/>
        <a:p>
          <a:endParaRPr lang="en-GB"/>
        </a:p>
      </dgm:t>
    </dgm:pt>
    <dgm:pt modelId="{16505D92-4A98-40FA-8AF2-E06B7D8E366C}" type="sibTrans" cxnId="{B351E51E-64EB-43A0-9E5B-6338D5E12FE5}">
      <dgm:prSet/>
      <dgm:spPr/>
      <dgm:t>
        <a:bodyPr/>
        <a:lstStyle/>
        <a:p>
          <a:endParaRPr lang="en-GB"/>
        </a:p>
      </dgm:t>
    </dgm:pt>
    <dgm:pt modelId="{A02A9400-3F9C-47A3-A0CF-84B21BB13F61}">
      <dgm:prSet phldrT="[Text]"/>
      <dgm:spPr/>
      <dgm:t>
        <a:bodyPr/>
        <a:lstStyle/>
        <a:p>
          <a:r>
            <a:rPr lang="en-GB" b="1" dirty="0" smtClean="0"/>
            <a:t>Guidance</a:t>
          </a:r>
          <a:r>
            <a:rPr lang="en-GB" dirty="0" smtClean="0"/>
            <a:t> – have you used any? Why?</a:t>
          </a:r>
          <a:endParaRPr lang="en-GB" dirty="0"/>
        </a:p>
      </dgm:t>
    </dgm:pt>
    <dgm:pt modelId="{DFB22717-3E56-4013-9448-1AF6D01B03D1}" type="parTrans" cxnId="{09117219-64BE-4D30-9D21-7FA37AC858CC}">
      <dgm:prSet/>
      <dgm:spPr/>
      <dgm:t>
        <a:bodyPr/>
        <a:lstStyle/>
        <a:p>
          <a:endParaRPr lang="en-GB"/>
        </a:p>
      </dgm:t>
    </dgm:pt>
    <dgm:pt modelId="{408673A7-309D-48DF-AD64-41D041267892}" type="sibTrans" cxnId="{09117219-64BE-4D30-9D21-7FA37AC858CC}">
      <dgm:prSet/>
      <dgm:spPr/>
      <dgm:t>
        <a:bodyPr/>
        <a:lstStyle/>
        <a:p>
          <a:endParaRPr lang="en-GB"/>
        </a:p>
      </dgm:t>
    </dgm:pt>
    <dgm:pt modelId="{A5FE19F4-7927-416E-BF14-933F4345F786}">
      <dgm:prSet phldrT="[Text]"/>
      <dgm:spPr/>
      <dgm:t>
        <a:bodyPr/>
        <a:lstStyle/>
        <a:p>
          <a:r>
            <a:rPr lang="en-GB" dirty="0" smtClean="0"/>
            <a:t>Individual differences – </a:t>
          </a:r>
          <a:r>
            <a:rPr lang="en-GB" b="1" dirty="0" smtClean="0"/>
            <a:t>Personality / Motivation </a:t>
          </a:r>
          <a:r>
            <a:rPr lang="en-GB" dirty="0" smtClean="0"/>
            <a:t>– How have or will these affect your training plan?</a:t>
          </a:r>
          <a:endParaRPr lang="en-GB" dirty="0"/>
        </a:p>
      </dgm:t>
    </dgm:pt>
    <dgm:pt modelId="{C726B42A-EDD9-4F5C-900C-80BA564D8DF1}" type="parTrans" cxnId="{48FD99D9-008C-4227-A917-222E11FEA187}">
      <dgm:prSet/>
      <dgm:spPr/>
      <dgm:t>
        <a:bodyPr/>
        <a:lstStyle/>
        <a:p>
          <a:endParaRPr lang="en-GB"/>
        </a:p>
      </dgm:t>
    </dgm:pt>
    <dgm:pt modelId="{D888B50A-659E-44DF-B814-4DA9D1856183}" type="sibTrans" cxnId="{48FD99D9-008C-4227-A917-222E11FEA187}">
      <dgm:prSet/>
      <dgm:spPr/>
      <dgm:t>
        <a:bodyPr/>
        <a:lstStyle/>
        <a:p>
          <a:endParaRPr lang="en-GB"/>
        </a:p>
      </dgm:t>
    </dgm:pt>
    <dgm:pt modelId="{EA1B7871-37D1-4538-8B0B-B63CD30F4BA6}">
      <dgm:prSet phldrT="[Text]"/>
      <dgm:spPr/>
      <dgm:t>
        <a:bodyPr/>
        <a:lstStyle/>
        <a:p>
          <a:r>
            <a:rPr lang="en-GB" dirty="0" smtClean="0"/>
            <a:t>Short or Long-term </a:t>
          </a:r>
          <a:r>
            <a:rPr lang="en-GB" b="1" dirty="0" smtClean="0"/>
            <a:t>attitude</a:t>
          </a:r>
          <a:r>
            <a:rPr lang="en-GB" dirty="0" smtClean="0"/>
            <a:t> changes?</a:t>
          </a:r>
          <a:endParaRPr lang="en-GB" dirty="0"/>
        </a:p>
      </dgm:t>
    </dgm:pt>
    <dgm:pt modelId="{CE5765CF-6785-44FA-AED9-17D8F702E7CC}" type="parTrans" cxnId="{D801BC98-8478-4A30-9096-3A15B0642BA5}">
      <dgm:prSet/>
      <dgm:spPr/>
      <dgm:t>
        <a:bodyPr/>
        <a:lstStyle/>
        <a:p>
          <a:endParaRPr lang="en-GB"/>
        </a:p>
      </dgm:t>
    </dgm:pt>
    <dgm:pt modelId="{3C66A12A-2108-42E3-9CA0-BF2F3F77460E}" type="sibTrans" cxnId="{D801BC98-8478-4A30-9096-3A15B0642BA5}">
      <dgm:prSet/>
      <dgm:spPr/>
      <dgm:t>
        <a:bodyPr/>
        <a:lstStyle/>
        <a:p>
          <a:endParaRPr lang="en-GB"/>
        </a:p>
      </dgm:t>
    </dgm:pt>
    <dgm:pt modelId="{2212994C-2363-4B1B-B7C8-CB96748B8DB1}">
      <dgm:prSet phldrT="[Text]"/>
      <dgm:spPr/>
      <dgm:t>
        <a:bodyPr/>
        <a:lstStyle/>
        <a:p>
          <a:r>
            <a:rPr lang="en-GB" b="1" dirty="0" smtClean="0"/>
            <a:t>Control of Arousal </a:t>
          </a:r>
          <a:r>
            <a:rPr lang="en-GB" dirty="0" smtClean="0"/>
            <a:t>– did you aim to get the athlete into the zone? Why?</a:t>
          </a:r>
          <a:endParaRPr lang="en-GB" dirty="0"/>
        </a:p>
      </dgm:t>
    </dgm:pt>
    <dgm:pt modelId="{3BC8F924-7752-45F6-904B-3B4E0701E569}" type="parTrans" cxnId="{150A41F5-0A8C-4201-95D1-029822228C2C}">
      <dgm:prSet/>
      <dgm:spPr/>
      <dgm:t>
        <a:bodyPr/>
        <a:lstStyle/>
        <a:p>
          <a:endParaRPr lang="en-GB"/>
        </a:p>
      </dgm:t>
    </dgm:pt>
    <dgm:pt modelId="{A7BB1C65-B7D4-43B8-A410-A366495F1D23}" type="sibTrans" cxnId="{150A41F5-0A8C-4201-95D1-029822228C2C}">
      <dgm:prSet/>
      <dgm:spPr/>
      <dgm:t>
        <a:bodyPr/>
        <a:lstStyle/>
        <a:p>
          <a:endParaRPr lang="en-GB"/>
        </a:p>
      </dgm:t>
    </dgm:pt>
    <dgm:pt modelId="{F201A79E-CBD6-477B-9947-755F81A346FA}">
      <dgm:prSet phldrT="[Text]"/>
      <dgm:spPr/>
      <dgm:t>
        <a:bodyPr/>
        <a:lstStyle/>
        <a:p>
          <a:r>
            <a:rPr lang="en-GB" dirty="0" smtClean="0"/>
            <a:t>How have you reduced </a:t>
          </a:r>
          <a:r>
            <a:rPr lang="en-GB" b="1" dirty="0" smtClean="0"/>
            <a:t>stress</a:t>
          </a:r>
          <a:r>
            <a:rPr lang="en-GB" dirty="0" smtClean="0"/>
            <a:t> levels for the performer? Somatic and cognitive? Why may this help the outcome?</a:t>
          </a:r>
          <a:endParaRPr lang="en-GB" dirty="0"/>
        </a:p>
      </dgm:t>
    </dgm:pt>
    <dgm:pt modelId="{208F0774-7F7C-4C8D-9FAF-7F500D7F92FC}" type="parTrans" cxnId="{1D624781-CB73-4C0C-8DD6-A0FF616AB48F}">
      <dgm:prSet/>
      <dgm:spPr/>
      <dgm:t>
        <a:bodyPr/>
        <a:lstStyle/>
        <a:p>
          <a:endParaRPr lang="en-GB"/>
        </a:p>
      </dgm:t>
    </dgm:pt>
    <dgm:pt modelId="{B3E51F51-FD09-4F6F-9D25-375B14BDF423}" type="sibTrans" cxnId="{1D624781-CB73-4C0C-8DD6-A0FF616AB48F}">
      <dgm:prSet/>
      <dgm:spPr/>
      <dgm:t>
        <a:bodyPr/>
        <a:lstStyle/>
        <a:p>
          <a:endParaRPr lang="en-GB"/>
        </a:p>
      </dgm:t>
    </dgm:pt>
    <dgm:pt modelId="{6CB7318C-13B6-4C59-A11C-D081F6E2E990}">
      <dgm:prSet phldrT="[Text]"/>
      <dgm:spPr/>
      <dgm:t>
        <a:bodyPr/>
        <a:lstStyle/>
        <a:p>
          <a:r>
            <a:rPr lang="en-GB" b="1" dirty="0" smtClean="0"/>
            <a:t>Social Facilitation </a:t>
          </a:r>
          <a:r>
            <a:rPr lang="en-GB" dirty="0" smtClean="0"/>
            <a:t>– any effects used or theories?</a:t>
          </a:r>
          <a:endParaRPr lang="en-GB" dirty="0"/>
        </a:p>
      </dgm:t>
    </dgm:pt>
    <dgm:pt modelId="{FD67BC5C-C424-4633-80B0-CDD35FC7354B}" type="parTrans" cxnId="{1E2107A7-F0FB-44A6-82B4-9FA6841F6477}">
      <dgm:prSet/>
      <dgm:spPr/>
      <dgm:t>
        <a:bodyPr/>
        <a:lstStyle/>
        <a:p>
          <a:endParaRPr lang="en-GB"/>
        </a:p>
      </dgm:t>
    </dgm:pt>
    <dgm:pt modelId="{E347646E-6BB0-495C-942B-9E374C16205F}" type="sibTrans" cxnId="{1E2107A7-F0FB-44A6-82B4-9FA6841F6477}">
      <dgm:prSet/>
      <dgm:spPr/>
      <dgm:t>
        <a:bodyPr/>
        <a:lstStyle/>
        <a:p>
          <a:endParaRPr lang="en-GB"/>
        </a:p>
      </dgm:t>
    </dgm:pt>
    <dgm:pt modelId="{01730B22-E94D-47E1-9EE3-C2185A14811F}">
      <dgm:prSet phldrT="[Text]"/>
      <dgm:spPr/>
      <dgm:t>
        <a:bodyPr/>
        <a:lstStyle/>
        <a:p>
          <a:r>
            <a:rPr lang="en-GB" b="1" dirty="0" smtClean="0"/>
            <a:t>Group Dynamics </a:t>
          </a:r>
          <a:r>
            <a:rPr lang="en-GB" dirty="0" smtClean="0"/>
            <a:t>– did you use any teamwork or group exercise? What may this encourage?</a:t>
          </a:r>
          <a:endParaRPr lang="en-GB" dirty="0"/>
        </a:p>
      </dgm:t>
    </dgm:pt>
    <dgm:pt modelId="{452EECCF-6525-4D92-8AF0-134270337AC5}" type="parTrans" cxnId="{1B182C18-DF69-4D4E-A307-C28501739BC5}">
      <dgm:prSet/>
      <dgm:spPr/>
      <dgm:t>
        <a:bodyPr/>
        <a:lstStyle/>
        <a:p>
          <a:endParaRPr lang="en-GB"/>
        </a:p>
      </dgm:t>
    </dgm:pt>
    <dgm:pt modelId="{02E090C3-7489-47F8-AF83-4D768F50B1B1}" type="sibTrans" cxnId="{1B182C18-DF69-4D4E-A307-C28501739BC5}">
      <dgm:prSet/>
      <dgm:spPr/>
      <dgm:t>
        <a:bodyPr/>
        <a:lstStyle/>
        <a:p>
          <a:endParaRPr lang="en-GB"/>
        </a:p>
      </dgm:t>
    </dgm:pt>
    <dgm:pt modelId="{A8E000A5-9C15-4C01-8128-CBAD385D7507}">
      <dgm:prSet phldrT="[Text]"/>
      <dgm:spPr/>
      <dgm:t>
        <a:bodyPr/>
        <a:lstStyle/>
        <a:p>
          <a:r>
            <a:rPr lang="en-GB" b="1" dirty="0" smtClean="0"/>
            <a:t>Goal Setting </a:t>
          </a:r>
          <a:r>
            <a:rPr lang="en-GB" dirty="0" smtClean="0"/>
            <a:t>– did you use this in any way? Why?</a:t>
          </a:r>
          <a:endParaRPr lang="en-GB" dirty="0"/>
        </a:p>
      </dgm:t>
    </dgm:pt>
    <dgm:pt modelId="{E8DB9E69-B9BA-4B50-A05C-6558E6A3DCC5}" type="parTrans" cxnId="{08567D35-DB48-4314-9D25-1F749F2208C1}">
      <dgm:prSet/>
      <dgm:spPr/>
      <dgm:t>
        <a:bodyPr/>
        <a:lstStyle/>
        <a:p>
          <a:endParaRPr lang="en-GB"/>
        </a:p>
      </dgm:t>
    </dgm:pt>
    <dgm:pt modelId="{68E6ECCE-4C70-4B02-A4DE-CB50E30C20B5}" type="sibTrans" cxnId="{08567D35-DB48-4314-9D25-1F749F2208C1}">
      <dgm:prSet/>
      <dgm:spPr/>
      <dgm:t>
        <a:bodyPr/>
        <a:lstStyle/>
        <a:p>
          <a:endParaRPr lang="en-GB"/>
        </a:p>
      </dgm:t>
    </dgm:pt>
    <dgm:pt modelId="{0D35EC55-A19D-4084-B874-3D996723D190}" type="pres">
      <dgm:prSet presAssocID="{6C490B29-A2EB-410B-810C-1DA845A5514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2CD8E0-F089-4328-9C17-7C0F766E68E0}" type="pres">
      <dgm:prSet presAssocID="{6C490B29-A2EB-410B-810C-1DA845A5514B}" presName="radial" presStyleCnt="0">
        <dgm:presLayoutVars>
          <dgm:animLvl val="ctr"/>
        </dgm:presLayoutVars>
      </dgm:prSet>
      <dgm:spPr/>
    </dgm:pt>
    <dgm:pt modelId="{540A3E67-DAA7-4D51-9C05-CF78A18EE145}" type="pres">
      <dgm:prSet presAssocID="{D5C52E9F-6484-449C-BF80-B68E5D3CB4B1}" presName="centerShape" presStyleLbl="vennNode1" presStyleIdx="0" presStyleCnt="14"/>
      <dgm:spPr/>
      <dgm:t>
        <a:bodyPr/>
        <a:lstStyle/>
        <a:p>
          <a:endParaRPr lang="en-GB"/>
        </a:p>
      </dgm:t>
    </dgm:pt>
    <dgm:pt modelId="{2C07C5A2-8012-4D67-AE60-0F2BCD21304B}" type="pres">
      <dgm:prSet presAssocID="{5D289111-B081-47FE-9236-F65E6E877CC1}" presName="node" presStyleLbl="venn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C026F3-0E5E-4EB0-B071-61C6895F710D}" type="pres">
      <dgm:prSet presAssocID="{AEF19CB8-3E3B-40D4-BFFD-905625EC2D34}" presName="node" presStyleLbl="venn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3BB7EE-C8B2-485B-9A38-9A6575B57235}" type="pres">
      <dgm:prSet presAssocID="{96987EFB-8462-4102-851B-0015F9E78C8B}" presName="node" presStyleLbl="venn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FFB208-A42C-4BBE-AFCB-BF9026AC1479}" type="pres">
      <dgm:prSet presAssocID="{1AFC1B7B-EC1D-45E9-B811-787BBBF1E3E5}" presName="node" presStyleLbl="venn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3049DA-82EB-4B3A-84BF-DAFF71D2BCBE}" type="pres">
      <dgm:prSet presAssocID="{773CE65E-58F5-4A2C-9EA9-AB5656038D51}" presName="node" presStyleLbl="venn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EFB0A8-E09B-458C-BB3E-78A5B7D9A60C}" type="pres">
      <dgm:prSet presAssocID="{A02A9400-3F9C-47A3-A0CF-84B21BB13F61}" presName="node" presStyleLbl="venn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C3E1D4-A6F0-4504-87A3-6400D99BFB1D}" type="pres">
      <dgm:prSet presAssocID="{A5FE19F4-7927-416E-BF14-933F4345F786}" presName="node" presStyleLbl="venn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F7B374-22E6-4255-9878-D2274C1AFC39}" type="pres">
      <dgm:prSet presAssocID="{EA1B7871-37D1-4538-8B0B-B63CD30F4BA6}" presName="node" presStyleLbl="venn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249CB7-D35F-49A9-BCD6-672E835D0542}" type="pres">
      <dgm:prSet presAssocID="{2212994C-2363-4B1B-B7C8-CB96748B8DB1}" presName="node" presStyleLbl="venn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53B18E-6A9C-488F-A15F-34AA8B7D0BDE}" type="pres">
      <dgm:prSet presAssocID="{F201A79E-CBD6-477B-9947-755F81A346FA}" presName="node" presStyleLbl="venn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CAADBE-0925-4F3F-9956-4A34D29BD67E}" type="pres">
      <dgm:prSet presAssocID="{6CB7318C-13B6-4C59-A11C-D081F6E2E990}" presName="node" presStyleLbl="venn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2A90AE-7617-426A-AC6A-0DABBDE61263}" type="pres">
      <dgm:prSet presAssocID="{01730B22-E94D-47E1-9EE3-C2185A14811F}" presName="node" presStyleLbl="venn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589314-BCC6-4ACF-B196-16238A0765EE}" type="pres">
      <dgm:prSet presAssocID="{A8E000A5-9C15-4C01-8128-CBAD385D7507}" presName="node" presStyleLbl="venn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FF3E13-B314-4504-860C-71F0017B84BF}" type="presOf" srcId="{1AFC1B7B-EC1D-45E9-B811-787BBBF1E3E5}" destId="{E2FFB208-A42C-4BBE-AFCB-BF9026AC1479}" srcOrd="0" destOrd="0" presId="urn:microsoft.com/office/officeart/2005/8/layout/radial3"/>
    <dgm:cxn modelId="{1B182C18-DF69-4D4E-A307-C28501739BC5}" srcId="{D5C52E9F-6484-449C-BF80-B68E5D3CB4B1}" destId="{01730B22-E94D-47E1-9EE3-C2185A14811F}" srcOrd="11" destOrd="0" parTransId="{452EECCF-6525-4D92-8AF0-134270337AC5}" sibTransId="{02E090C3-7489-47F8-AF83-4D768F50B1B1}"/>
    <dgm:cxn modelId="{7C71F6DA-E8F1-49F3-B42F-994FDF9AF100}" type="presOf" srcId="{2212994C-2363-4B1B-B7C8-CB96748B8DB1}" destId="{BB249CB7-D35F-49A9-BCD6-672E835D0542}" srcOrd="0" destOrd="0" presId="urn:microsoft.com/office/officeart/2005/8/layout/radial3"/>
    <dgm:cxn modelId="{BAEA631B-568D-42B7-956E-4025CF889E3B}" srcId="{D5C52E9F-6484-449C-BF80-B68E5D3CB4B1}" destId="{AEF19CB8-3E3B-40D4-BFFD-905625EC2D34}" srcOrd="1" destOrd="0" parTransId="{05FEBFC1-4327-4C26-8D10-72E6C0E1A09E}" sibTransId="{1F9E2CD0-76F0-408F-A3DA-9D8791EF2766}"/>
    <dgm:cxn modelId="{48FD99D9-008C-4227-A917-222E11FEA187}" srcId="{D5C52E9F-6484-449C-BF80-B68E5D3CB4B1}" destId="{A5FE19F4-7927-416E-BF14-933F4345F786}" srcOrd="6" destOrd="0" parTransId="{C726B42A-EDD9-4F5C-900C-80BA564D8DF1}" sibTransId="{D888B50A-659E-44DF-B814-4DA9D1856183}"/>
    <dgm:cxn modelId="{01CA47D2-6DCA-4832-B192-4D7814EDCA96}" type="presOf" srcId="{01730B22-E94D-47E1-9EE3-C2185A14811F}" destId="{722A90AE-7617-426A-AC6A-0DABBDE61263}" srcOrd="0" destOrd="0" presId="urn:microsoft.com/office/officeart/2005/8/layout/radial3"/>
    <dgm:cxn modelId="{1E6CF892-91D3-44D4-A4CE-442434F1B7FB}" srcId="{D5C52E9F-6484-449C-BF80-B68E5D3CB4B1}" destId="{5D289111-B081-47FE-9236-F65E6E877CC1}" srcOrd="0" destOrd="0" parTransId="{CCBB8B2A-66D4-4EE8-917E-F066FB848CB3}" sibTransId="{7F034638-A136-43AC-9293-BA81C7F4AA6A}"/>
    <dgm:cxn modelId="{0A332956-DB26-4DAF-ABA4-B4C693622DCC}" srcId="{D5C52E9F-6484-449C-BF80-B68E5D3CB4B1}" destId="{96987EFB-8462-4102-851B-0015F9E78C8B}" srcOrd="2" destOrd="0" parTransId="{0934B2B7-F510-4988-A6E9-43368B3FDE95}" sibTransId="{DAD04A84-E537-46D3-8258-5FCBAFD474A0}"/>
    <dgm:cxn modelId="{150A41F5-0A8C-4201-95D1-029822228C2C}" srcId="{D5C52E9F-6484-449C-BF80-B68E5D3CB4B1}" destId="{2212994C-2363-4B1B-B7C8-CB96748B8DB1}" srcOrd="8" destOrd="0" parTransId="{3BC8F924-7752-45F6-904B-3B4E0701E569}" sibTransId="{A7BB1C65-B7D4-43B8-A410-A366495F1D23}"/>
    <dgm:cxn modelId="{8A9DFB48-00B7-481B-A6F3-3E8B52FFD470}" type="presOf" srcId="{A8E000A5-9C15-4C01-8128-CBAD385D7507}" destId="{91589314-BCC6-4ACF-B196-16238A0765EE}" srcOrd="0" destOrd="0" presId="urn:microsoft.com/office/officeart/2005/8/layout/radial3"/>
    <dgm:cxn modelId="{BB7DC668-5BDD-44B7-89FB-391ECF6594B6}" type="presOf" srcId="{F201A79E-CBD6-477B-9947-755F81A346FA}" destId="{F053B18E-6A9C-488F-A15F-34AA8B7D0BDE}" srcOrd="0" destOrd="0" presId="urn:microsoft.com/office/officeart/2005/8/layout/radial3"/>
    <dgm:cxn modelId="{89DFD976-6041-4DCA-B0A2-11229A8BBB0F}" type="presOf" srcId="{EA1B7871-37D1-4538-8B0B-B63CD30F4BA6}" destId="{F2F7B374-22E6-4255-9878-D2274C1AFC39}" srcOrd="0" destOrd="0" presId="urn:microsoft.com/office/officeart/2005/8/layout/radial3"/>
    <dgm:cxn modelId="{CA7D323C-1E9B-4FA4-9F6F-43A08B2DE228}" type="presOf" srcId="{96987EFB-8462-4102-851B-0015F9E78C8B}" destId="{F73BB7EE-C8B2-485B-9A38-9A6575B57235}" srcOrd="0" destOrd="0" presId="urn:microsoft.com/office/officeart/2005/8/layout/radial3"/>
    <dgm:cxn modelId="{09117219-64BE-4D30-9D21-7FA37AC858CC}" srcId="{D5C52E9F-6484-449C-BF80-B68E5D3CB4B1}" destId="{A02A9400-3F9C-47A3-A0CF-84B21BB13F61}" srcOrd="5" destOrd="0" parTransId="{DFB22717-3E56-4013-9448-1AF6D01B03D1}" sibTransId="{408673A7-309D-48DF-AD64-41D041267892}"/>
    <dgm:cxn modelId="{4BFF6206-7D0F-4BE2-B4B7-E352BECF34DD}" srcId="{D5C52E9F-6484-449C-BF80-B68E5D3CB4B1}" destId="{1AFC1B7B-EC1D-45E9-B811-787BBBF1E3E5}" srcOrd="3" destOrd="0" parTransId="{A4F090BF-48DD-4676-9E6C-4C30DE8E079D}" sibTransId="{D02D929F-C330-40E3-ADEE-6281FAADFDEC}"/>
    <dgm:cxn modelId="{A7F45A11-FDD9-4CBC-B5C1-5764DAB9BC34}" srcId="{6C490B29-A2EB-410B-810C-1DA845A5514B}" destId="{D5C52E9F-6484-449C-BF80-B68E5D3CB4B1}" srcOrd="0" destOrd="0" parTransId="{AA47DADC-DEE9-4C40-B646-7BE5ACE9B255}" sibTransId="{84BB94B5-CD7B-45C5-9C90-949F383257A3}"/>
    <dgm:cxn modelId="{1E2107A7-F0FB-44A6-82B4-9FA6841F6477}" srcId="{D5C52E9F-6484-449C-BF80-B68E5D3CB4B1}" destId="{6CB7318C-13B6-4C59-A11C-D081F6E2E990}" srcOrd="10" destOrd="0" parTransId="{FD67BC5C-C424-4633-80B0-CDD35FC7354B}" sibTransId="{E347646E-6BB0-495C-942B-9E374C16205F}"/>
    <dgm:cxn modelId="{D801BC98-8478-4A30-9096-3A15B0642BA5}" srcId="{D5C52E9F-6484-449C-BF80-B68E5D3CB4B1}" destId="{EA1B7871-37D1-4538-8B0B-B63CD30F4BA6}" srcOrd="7" destOrd="0" parTransId="{CE5765CF-6785-44FA-AED9-17D8F702E7CC}" sibTransId="{3C66A12A-2108-42E3-9CA0-BF2F3F77460E}"/>
    <dgm:cxn modelId="{08567D35-DB48-4314-9D25-1F749F2208C1}" srcId="{D5C52E9F-6484-449C-BF80-B68E5D3CB4B1}" destId="{A8E000A5-9C15-4C01-8128-CBAD385D7507}" srcOrd="12" destOrd="0" parTransId="{E8DB9E69-B9BA-4B50-A05C-6558E6A3DCC5}" sibTransId="{68E6ECCE-4C70-4B02-A4DE-CB50E30C20B5}"/>
    <dgm:cxn modelId="{1D624781-CB73-4C0C-8DD6-A0FF616AB48F}" srcId="{D5C52E9F-6484-449C-BF80-B68E5D3CB4B1}" destId="{F201A79E-CBD6-477B-9947-755F81A346FA}" srcOrd="9" destOrd="0" parTransId="{208F0774-7F7C-4C8D-9FAF-7F500D7F92FC}" sibTransId="{B3E51F51-FD09-4F6F-9D25-375B14BDF423}"/>
    <dgm:cxn modelId="{1F8271F1-6211-4514-BDD7-F6673AF3322C}" type="presOf" srcId="{5D289111-B081-47FE-9236-F65E6E877CC1}" destId="{2C07C5A2-8012-4D67-AE60-0F2BCD21304B}" srcOrd="0" destOrd="0" presId="urn:microsoft.com/office/officeart/2005/8/layout/radial3"/>
    <dgm:cxn modelId="{66B57D46-1359-458D-9523-AC06CFD173B9}" type="presOf" srcId="{6CB7318C-13B6-4C59-A11C-D081F6E2E990}" destId="{9FCAADBE-0925-4F3F-9956-4A34D29BD67E}" srcOrd="0" destOrd="0" presId="urn:microsoft.com/office/officeart/2005/8/layout/radial3"/>
    <dgm:cxn modelId="{EF57B175-71CF-46B4-8B5F-6DD4823BC2AA}" type="presOf" srcId="{A5FE19F4-7927-416E-BF14-933F4345F786}" destId="{4DC3E1D4-A6F0-4504-87A3-6400D99BFB1D}" srcOrd="0" destOrd="0" presId="urn:microsoft.com/office/officeart/2005/8/layout/radial3"/>
    <dgm:cxn modelId="{B351E51E-64EB-43A0-9E5B-6338D5E12FE5}" srcId="{D5C52E9F-6484-449C-BF80-B68E5D3CB4B1}" destId="{773CE65E-58F5-4A2C-9EA9-AB5656038D51}" srcOrd="4" destOrd="0" parTransId="{0A95DA4A-45DD-4A32-8599-2539FC9065F5}" sibTransId="{16505D92-4A98-40FA-8AF2-E06B7D8E366C}"/>
    <dgm:cxn modelId="{A130F15B-2C45-44CB-81AB-AE84EDC74A7B}" type="presOf" srcId="{D5C52E9F-6484-449C-BF80-B68E5D3CB4B1}" destId="{540A3E67-DAA7-4D51-9C05-CF78A18EE145}" srcOrd="0" destOrd="0" presId="urn:microsoft.com/office/officeart/2005/8/layout/radial3"/>
    <dgm:cxn modelId="{0534BC7B-6D6E-458C-B764-E3145C55FE16}" type="presOf" srcId="{773CE65E-58F5-4A2C-9EA9-AB5656038D51}" destId="{0E3049DA-82EB-4B3A-84BF-DAFF71D2BCBE}" srcOrd="0" destOrd="0" presId="urn:microsoft.com/office/officeart/2005/8/layout/radial3"/>
    <dgm:cxn modelId="{0DB3A652-40C5-4CB0-B7A1-91CD9A8C7866}" type="presOf" srcId="{6C490B29-A2EB-410B-810C-1DA845A5514B}" destId="{0D35EC55-A19D-4084-B874-3D996723D190}" srcOrd="0" destOrd="0" presId="urn:microsoft.com/office/officeart/2005/8/layout/radial3"/>
    <dgm:cxn modelId="{0B6EDC05-6975-4445-AA55-0BA3A2419F89}" type="presOf" srcId="{A02A9400-3F9C-47A3-A0CF-84B21BB13F61}" destId="{B3EFB0A8-E09B-458C-BB3E-78A5B7D9A60C}" srcOrd="0" destOrd="0" presId="urn:microsoft.com/office/officeart/2005/8/layout/radial3"/>
    <dgm:cxn modelId="{D1FC24C7-6662-48BD-99A0-648A0FD61CB8}" type="presOf" srcId="{AEF19CB8-3E3B-40D4-BFFD-905625EC2D34}" destId="{0DC026F3-0E5E-4EB0-B071-61C6895F710D}" srcOrd="0" destOrd="0" presId="urn:microsoft.com/office/officeart/2005/8/layout/radial3"/>
    <dgm:cxn modelId="{F54DDDF0-611C-4168-AE80-1128BC948A58}" type="presParOf" srcId="{0D35EC55-A19D-4084-B874-3D996723D190}" destId="{582CD8E0-F089-4328-9C17-7C0F766E68E0}" srcOrd="0" destOrd="0" presId="urn:microsoft.com/office/officeart/2005/8/layout/radial3"/>
    <dgm:cxn modelId="{ACCEDB09-8A08-4D34-A730-BE849596649B}" type="presParOf" srcId="{582CD8E0-F089-4328-9C17-7C0F766E68E0}" destId="{540A3E67-DAA7-4D51-9C05-CF78A18EE145}" srcOrd="0" destOrd="0" presId="urn:microsoft.com/office/officeart/2005/8/layout/radial3"/>
    <dgm:cxn modelId="{A45998BE-1A73-4401-AD68-92DA982A6A3F}" type="presParOf" srcId="{582CD8E0-F089-4328-9C17-7C0F766E68E0}" destId="{2C07C5A2-8012-4D67-AE60-0F2BCD21304B}" srcOrd="1" destOrd="0" presId="urn:microsoft.com/office/officeart/2005/8/layout/radial3"/>
    <dgm:cxn modelId="{F2DF5451-3F2B-4C94-96D6-AC620C7FD929}" type="presParOf" srcId="{582CD8E0-F089-4328-9C17-7C0F766E68E0}" destId="{0DC026F3-0E5E-4EB0-B071-61C6895F710D}" srcOrd="2" destOrd="0" presId="urn:microsoft.com/office/officeart/2005/8/layout/radial3"/>
    <dgm:cxn modelId="{E01BF206-0C80-4C53-938E-1DD35F4755C0}" type="presParOf" srcId="{582CD8E0-F089-4328-9C17-7C0F766E68E0}" destId="{F73BB7EE-C8B2-485B-9A38-9A6575B57235}" srcOrd="3" destOrd="0" presId="urn:microsoft.com/office/officeart/2005/8/layout/radial3"/>
    <dgm:cxn modelId="{CA092E5D-9A41-4309-9836-6B7E76BF03D8}" type="presParOf" srcId="{582CD8E0-F089-4328-9C17-7C0F766E68E0}" destId="{E2FFB208-A42C-4BBE-AFCB-BF9026AC1479}" srcOrd="4" destOrd="0" presId="urn:microsoft.com/office/officeart/2005/8/layout/radial3"/>
    <dgm:cxn modelId="{BEBEE8CA-167E-4BDC-8DA9-EEDEA28FC383}" type="presParOf" srcId="{582CD8E0-F089-4328-9C17-7C0F766E68E0}" destId="{0E3049DA-82EB-4B3A-84BF-DAFF71D2BCBE}" srcOrd="5" destOrd="0" presId="urn:microsoft.com/office/officeart/2005/8/layout/radial3"/>
    <dgm:cxn modelId="{7590F8C7-BC4F-4415-A27C-7D4255E305DA}" type="presParOf" srcId="{582CD8E0-F089-4328-9C17-7C0F766E68E0}" destId="{B3EFB0A8-E09B-458C-BB3E-78A5B7D9A60C}" srcOrd="6" destOrd="0" presId="urn:microsoft.com/office/officeart/2005/8/layout/radial3"/>
    <dgm:cxn modelId="{562FA1FA-D619-4FB2-92F0-8FEDDA691142}" type="presParOf" srcId="{582CD8E0-F089-4328-9C17-7C0F766E68E0}" destId="{4DC3E1D4-A6F0-4504-87A3-6400D99BFB1D}" srcOrd="7" destOrd="0" presId="urn:microsoft.com/office/officeart/2005/8/layout/radial3"/>
    <dgm:cxn modelId="{7AA0C1EF-B3BF-4A33-A130-1E1382F5C5AC}" type="presParOf" srcId="{582CD8E0-F089-4328-9C17-7C0F766E68E0}" destId="{F2F7B374-22E6-4255-9878-D2274C1AFC39}" srcOrd="8" destOrd="0" presId="urn:microsoft.com/office/officeart/2005/8/layout/radial3"/>
    <dgm:cxn modelId="{40E32610-2373-4891-A06F-BEE072DBECB9}" type="presParOf" srcId="{582CD8E0-F089-4328-9C17-7C0F766E68E0}" destId="{BB249CB7-D35F-49A9-BCD6-672E835D0542}" srcOrd="9" destOrd="0" presId="urn:microsoft.com/office/officeart/2005/8/layout/radial3"/>
    <dgm:cxn modelId="{43959E8E-BB63-496C-AD18-5AB5370FC36B}" type="presParOf" srcId="{582CD8E0-F089-4328-9C17-7C0F766E68E0}" destId="{F053B18E-6A9C-488F-A15F-34AA8B7D0BDE}" srcOrd="10" destOrd="0" presId="urn:microsoft.com/office/officeart/2005/8/layout/radial3"/>
    <dgm:cxn modelId="{C743FBF7-84DC-47F8-8635-8F805A42996B}" type="presParOf" srcId="{582CD8E0-F089-4328-9C17-7C0F766E68E0}" destId="{9FCAADBE-0925-4F3F-9956-4A34D29BD67E}" srcOrd="11" destOrd="0" presId="urn:microsoft.com/office/officeart/2005/8/layout/radial3"/>
    <dgm:cxn modelId="{B89709AD-E46C-422A-A795-896B4D1E714C}" type="presParOf" srcId="{582CD8E0-F089-4328-9C17-7C0F766E68E0}" destId="{722A90AE-7617-426A-AC6A-0DABBDE61263}" srcOrd="12" destOrd="0" presId="urn:microsoft.com/office/officeart/2005/8/layout/radial3"/>
    <dgm:cxn modelId="{0369C63E-4A25-452C-B479-D0A896C426BD}" type="presParOf" srcId="{582CD8E0-F089-4328-9C17-7C0F766E68E0}" destId="{91589314-BCC6-4ACF-B196-16238A0765EE}" srcOrd="1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490B29-A2EB-410B-810C-1DA845A5514B}" type="doc">
      <dgm:prSet loTypeId="urn:microsoft.com/office/officeart/2005/8/layout/radial3" loCatId="cycle" qsTypeId="urn:microsoft.com/office/officeart/2005/8/quickstyle/3d4" qsCatId="3D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D5C52E9F-6484-449C-BF80-B68E5D3CB4B1}">
      <dgm:prSet phldrT="[Text]"/>
      <dgm:spPr/>
      <dgm:t>
        <a:bodyPr/>
        <a:lstStyle/>
        <a:p>
          <a:r>
            <a:rPr lang="en-GB" dirty="0" smtClean="0"/>
            <a:t>Physiological Theory Justification Topics</a:t>
          </a:r>
          <a:endParaRPr lang="en-GB" dirty="0"/>
        </a:p>
      </dgm:t>
    </dgm:pt>
    <dgm:pt modelId="{AA47DADC-DEE9-4C40-B646-7BE5ACE9B255}" type="parTrans" cxnId="{A7F45A11-FDD9-4CBC-B5C1-5764DAB9BC34}">
      <dgm:prSet/>
      <dgm:spPr/>
      <dgm:t>
        <a:bodyPr/>
        <a:lstStyle/>
        <a:p>
          <a:endParaRPr lang="en-GB"/>
        </a:p>
      </dgm:t>
    </dgm:pt>
    <dgm:pt modelId="{84BB94B5-CD7B-45C5-9C90-949F383257A3}" type="sibTrans" cxnId="{A7F45A11-FDD9-4CBC-B5C1-5764DAB9BC34}">
      <dgm:prSet/>
      <dgm:spPr/>
      <dgm:t>
        <a:bodyPr/>
        <a:lstStyle/>
        <a:p>
          <a:endParaRPr lang="en-GB"/>
        </a:p>
      </dgm:t>
    </dgm:pt>
    <dgm:pt modelId="{B6874C21-0037-42FE-B221-53CE211CC198}">
      <dgm:prSet phldrT="[Text]"/>
      <dgm:spPr/>
      <dgm:t>
        <a:bodyPr/>
        <a:lstStyle/>
        <a:p>
          <a:r>
            <a:rPr lang="en-GB" dirty="0" smtClean="0"/>
            <a:t>Diet – how you may have used it to support and why?</a:t>
          </a:r>
          <a:endParaRPr lang="en-GB" dirty="0"/>
        </a:p>
      </dgm:t>
    </dgm:pt>
    <dgm:pt modelId="{10B816A6-2AA9-40B3-BD5E-E6CFC900A963}" type="parTrans" cxnId="{1BB68CDB-7000-474D-B59D-D8C34CB69EE8}">
      <dgm:prSet/>
      <dgm:spPr/>
      <dgm:t>
        <a:bodyPr/>
        <a:lstStyle/>
        <a:p>
          <a:endParaRPr lang="en-GB"/>
        </a:p>
      </dgm:t>
    </dgm:pt>
    <dgm:pt modelId="{89B0D99B-C1AF-4522-9CA6-44BD5B6CB501}" type="sibTrans" cxnId="{1BB68CDB-7000-474D-B59D-D8C34CB69EE8}">
      <dgm:prSet/>
      <dgm:spPr/>
      <dgm:t>
        <a:bodyPr/>
        <a:lstStyle/>
        <a:p>
          <a:endParaRPr lang="en-GB"/>
        </a:p>
      </dgm:t>
    </dgm:pt>
    <dgm:pt modelId="{23590562-3036-4C9F-9699-81B00EEC7841}">
      <dgm:prSet phldrT="[Text]"/>
      <dgm:spPr/>
      <dgm:t>
        <a:bodyPr/>
        <a:lstStyle/>
        <a:p>
          <a:r>
            <a:rPr lang="en-GB" dirty="0" smtClean="0"/>
            <a:t>Ergogenic aids – how any could be used to supplement and support training</a:t>
          </a:r>
          <a:endParaRPr lang="en-GB" dirty="0"/>
        </a:p>
      </dgm:t>
    </dgm:pt>
    <dgm:pt modelId="{E2464039-3807-44F6-B6A9-3D4C4B6C4AF9}" type="parTrans" cxnId="{68B5F94F-143F-4139-A75A-FBB023D737BA}">
      <dgm:prSet/>
      <dgm:spPr/>
      <dgm:t>
        <a:bodyPr/>
        <a:lstStyle/>
        <a:p>
          <a:endParaRPr lang="en-GB"/>
        </a:p>
      </dgm:t>
    </dgm:pt>
    <dgm:pt modelId="{8B721F66-678B-4BFC-B300-FB9AEDFE4ED0}" type="sibTrans" cxnId="{68B5F94F-143F-4139-A75A-FBB023D737BA}">
      <dgm:prSet/>
      <dgm:spPr/>
      <dgm:t>
        <a:bodyPr/>
        <a:lstStyle/>
        <a:p>
          <a:endParaRPr lang="en-GB"/>
        </a:p>
      </dgm:t>
    </dgm:pt>
    <dgm:pt modelId="{55A356C0-B0B3-4BBC-A4B4-B515C684A88B}">
      <dgm:prSet phldrT="[Text]"/>
      <dgm:spPr/>
      <dgm:t>
        <a:bodyPr/>
        <a:lstStyle/>
        <a:p>
          <a:r>
            <a:rPr lang="en-GB" dirty="0" smtClean="0"/>
            <a:t>Training principles – MRS VOPP Testing WC</a:t>
          </a:r>
          <a:endParaRPr lang="en-GB" dirty="0"/>
        </a:p>
      </dgm:t>
    </dgm:pt>
    <dgm:pt modelId="{6DDD2A5D-1890-4200-AAF7-2B6E2D91AC62}" type="parTrans" cxnId="{F67DF8AC-7828-4690-AE0E-4CC2BA3B43D6}">
      <dgm:prSet/>
      <dgm:spPr/>
      <dgm:t>
        <a:bodyPr/>
        <a:lstStyle/>
        <a:p>
          <a:endParaRPr lang="en-GB"/>
        </a:p>
      </dgm:t>
    </dgm:pt>
    <dgm:pt modelId="{0092B15A-EBBA-453E-A69A-55A3F31DA826}" type="sibTrans" cxnId="{F67DF8AC-7828-4690-AE0E-4CC2BA3B43D6}">
      <dgm:prSet/>
      <dgm:spPr/>
      <dgm:t>
        <a:bodyPr/>
        <a:lstStyle/>
        <a:p>
          <a:endParaRPr lang="en-GB"/>
        </a:p>
      </dgm:t>
    </dgm:pt>
    <dgm:pt modelId="{193B766E-512E-48D9-A9F8-A21F58DBE329}">
      <dgm:prSet phldrT="[Text]"/>
      <dgm:spPr/>
      <dgm:t>
        <a:bodyPr/>
        <a:lstStyle/>
        <a:p>
          <a:r>
            <a:rPr lang="en-GB" dirty="0" err="1" smtClean="0"/>
            <a:t>Periodisation</a:t>
          </a:r>
          <a:r>
            <a:rPr lang="en-GB" dirty="0" smtClean="0"/>
            <a:t> – How it has been used and why</a:t>
          </a:r>
          <a:endParaRPr lang="en-GB" dirty="0"/>
        </a:p>
      </dgm:t>
    </dgm:pt>
    <dgm:pt modelId="{913BA60C-8620-46C8-B90E-4D30818C6AE8}" type="parTrans" cxnId="{83D7FB7F-EE9E-4759-B8F2-F593FD06D4CD}">
      <dgm:prSet/>
      <dgm:spPr/>
      <dgm:t>
        <a:bodyPr/>
        <a:lstStyle/>
        <a:p>
          <a:endParaRPr lang="en-GB"/>
        </a:p>
      </dgm:t>
    </dgm:pt>
    <dgm:pt modelId="{5B7A4DD0-F08D-4E7D-8E3F-B4F81821FA3C}" type="sibTrans" cxnId="{83D7FB7F-EE9E-4759-B8F2-F593FD06D4CD}">
      <dgm:prSet/>
      <dgm:spPr/>
      <dgm:t>
        <a:bodyPr/>
        <a:lstStyle/>
        <a:p>
          <a:endParaRPr lang="en-GB"/>
        </a:p>
      </dgm:t>
    </dgm:pt>
    <dgm:pt modelId="{AC6E41A2-98DF-457C-A353-90D92B8CFF94}">
      <dgm:prSet phldrT="[Text]"/>
      <dgm:spPr/>
      <dgm:t>
        <a:bodyPr/>
        <a:lstStyle/>
        <a:p>
          <a:r>
            <a:rPr lang="en-GB" dirty="0" smtClean="0"/>
            <a:t>Heart Rate Training Zones </a:t>
          </a:r>
          <a:endParaRPr lang="en-GB" dirty="0"/>
        </a:p>
      </dgm:t>
    </dgm:pt>
    <dgm:pt modelId="{F3D3356C-71B7-4447-8C59-9988EBAF66C0}" type="parTrans" cxnId="{47C1A674-855C-4EE7-88DD-54375B5A51EF}">
      <dgm:prSet/>
      <dgm:spPr/>
      <dgm:t>
        <a:bodyPr/>
        <a:lstStyle/>
        <a:p>
          <a:endParaRPr lang="en-GB"/>
        </a:p>
      </dgm:t>
    </dgm:pt>
    <dgm:pt modelId="{F0E35277-6887-4218-BD4A-54A0587F82C7}" type="sibTrans" cxnId="{47C1A674-855C-4EE7-88DD-54375B5A51EF}">
      <dgm:prSet/>
      <dgm:spPr/>
      <dgm:t>
        <a:bodyPr/>
        <a:lstStyle/>
        <a:p>
          <a:endParaRPr lang="en-GB"/>
        </a:p>
      </dgm:t>
    </dgm:pt>
    <dgm:pt modelId="{842B554D-F6E8-453C-B50D-D90ABC0DF213}">
      <dgm:prSet phldrT="[Text]"/>
      <dgm:spPr/>
      <dgm:t>
        <a:bodyPr/>
        <a:lstStyle/>
        <a:p>
          <a:r>
            <a:rPr lang="en-GB" dirty="0" smtClean="0"/>
            <a:t>Methods of training (Fartlek, Continuous, Interval, Circuits, weight Training, </a:t>
          </a:r>
          <a:r>
            <a:rPr lang="en-GB" dirty="0" err="1" smtClean="0"/>
            <a:t>Plyometrics</a:t>
          </a:r>
          <a:r>
            <a:rPr lang="en-GB" dirty="0" smtClean="0"/>
            <a:t>, PNF, Ballistic, Static, Dynamic) </a:t>
          </a:r>
          <a:endParaRPr lang="en-GB" dirty="0"/>
        </a:p>
      </dgm:t>
    </dgm:pt>
    <dgm:pt modelId="{C2677D68-713B-4868-A4B6-13B89F2298B7}" type="parTrans" cxnId="{D7899500-CEEF-490C-9AD9-A856202DCE20}">
      <dgm:prSet/>
      <dgm:spPr/>
      <dgm:t>
        <a:bodyPr/>
        <a:lstStyle/>
        <a:p>
          <a:endParaRPr lang="en-GB"/>
        </a:p>
      </dgm:t>
    </dgm:pt>
    <dgm:pt modelId="{1FC55B2E-E67C-4C24-A889-2D67E443A30B}" type="sibTrans" cxnId="{D7899500-CEEF-490C-9AD9-A856202DCE20}">
      <dgm:prSet/>
      <dgm:spPr/>
      <dgm:t>
        <a:bodyPr/>
        <a:lstStyle/>
        <a:p>
          <a:endParaRPr lang="en-GB"/>
        </a:p>
      </dgm:t>
    </dgm:pt>
    <dgm:pt modelId="{0D35EC55-A19D-4084-B874-3D996723D190}" type="pres">
      <dgm:prSet presAssocID="{6C490B29-A2EB-410B-810C-1DA845A5514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2CD8E0-F089-4328-9C17-7C0F766E68E0}" type="pres">
      <dgm:prSet presAssocID="{6C490B29-A2EB-410B-810C-1DA845A5514B}" presName="radial" presStyleCnt="0">
        <dgm:presLayoutVars>
          <dgm:animLvl val="ctr"/>
        </dgm:presLayoutVars>
      </dgm:prSet>
      <dgm:spPr/>
    </dgm:pt>
    <dgm:pt modelId="{540A3E67-DAA7-4D51-9C05-CF78A18EE145}" type="pres">
      <dgm:prSet presAssocID="{D5C52E9F-6484-449C-BF80-B68E5D3CB4B1}" presName="centerShape" presStyleLbl="vennNode1" presStyleIdx="0" presStyleCnt="7"/>
      <dgm:spPr/>
      <dgm:t>
        <a:bodyPr/>
        <a:lstStyle/>
        <a:p>
          <a:endParaRPr lang="en-GB"/>
        </a:p>
      </dgm:t>
    </dgm:pt>
    <dgm:pt modelId="{1392A4BD-90EF-44AC-AFEC-8E233BA897CB}" type="pres">
      <dgm:prSet presAssocID="{B6874C21-0037-42FE-B221-53CE211CC198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11D000-7AC5-491E-B23D-5C858411D9E0}" type="pres">
      <dgm:prSet presAssocID="{23590562-3036-4C9F-9699-81B00EEC7841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D6781F-3B94-40FB-AED4-8FAA3B7FF69C}" type="pres">
      <dgm:prSet presAssocID="{55A356C0-B0B3-4BBC-A4B4-B515C684A88B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202DDF-2E93-4277-9B6D-BCE43B01A806}" type="pres">
      <dgm:prSet presAssocID="{193B766E-512E-48D9-A9F8-A21F58DBE329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1DCF2D-D6C9-412E-BBA4-046EFF6E2BD6}" type="pres">
      <dgm:prSet presAssocID="{AC6E41A2-98DF-457C-A353-90D92B8CFF94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5B679E-B2A1-4483-B8FF-8956B90E06AD}" type="pres">
      <dgm:prSet presAssocID="{842B554D-F6E8-453C-B50D-D90ABC0DF213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4E12EB-1917-4F6B-9678-65130B7524F3}" type="presOf" srcId="{23590562-3036-4C9F-9699-81B00EEC7841}" destId="{9C11D000-7AC5-491E-B23D-5C858411D9E0}" srcOrd="0" destOrd="0" presId="urn:microsoft.com/office/officeart/2005/8/layout/radial3"/>
    <dgm:cxn modelId="{985E5343-C85C-4977-A0D5-7B364280543A}" type="presOf" srcId="{6C490B29-A2EB-410B-810C-1DA845A5514B}" destId="{0D35EC55-A19D-4084-B874-3D996723D190}" srcOrd="0" destOrd="0" presId="urn:microsoft.com/office/officeart/2005/8/layout/radial3"/>
    <dgm:cxn modelId="{2EDA9B9E-0281-4338-97A1-0CCB44503210}" type="presOf" srcId="{55A356C0-B0B3-4BBC-A4B4-B515C684A88B}" destId="{5FD6781F-3B94-40FB-AED4-8FAA3B7FF69C}" srcOrd="0" destOrd="0" presId="urn:microsoft.com/office/officeart/2005/8/layout/radial3"/>
    <dgm:cxn modelId="{85F2AEF1-7541-4553-9CB5-A4A34283CB23}" type="presOf" srcId="{842B554D-F6E8-453C-B50D-D90ABC0DF213}" destId="{915B679E-B2A1-4483-B8FF-8956B90E06AD}" srcOrd="0" destOrd="0" presId="urn:microsoft.com/office/officeart/2005/8/layout/radial3"/>
    <dgm:cxn modelId="{F67DF8AC-7828-4690-AE0E-4CC2BA3B43D6}" srcId="{D5C52E9F-6484-449C-BF80-B68E5D3CB4B1}" destId="{55A356C0-B0B3-4BBC-A4B4-B515C684A88B}" srcOrd="2" destOrd="0" parTransId="{6DDD2A5D-1890-4200-AAF7-2B6E2D91AC62}" sibTransId="{0092B15A-EBBA-453E-A69A-55A3F31DA826}"/>
    <dgm:cxn modelId="{B1A60AEA-7B56-4957-90C9-3DF7C73E1377}" type="presOf" srcId="{B6874C21-0037-42FE-B221-53CE211CC198}" destId="{1392A4BD-90EF-44AC-AFEC-8E233BA897CB}" srcOrd="0" destOrd="0" presId="urn:microsoft.com/office/officeart/2005/8/layout/radial3"/>
    <dgm:cxn modelId="{1BB68CDB-7000-474D-B59D-D8C34CB69EE8}" srcId="{D5C52E9F-6484-449C-BF80-B68E5D3CB4B1}" destId="{B6874C21-0037-42FE-B221-53CE211CC198}" srcOrd="0" destOrd="0" parTransId="{10B816A6-2AA9-40B3-BD5E-E6CFC900A963}" sibTransId="{89B0D99B-C1AF-4522-9CA6-44BD5B6CB501}"/>
    <dgm:cxn modelId="{893DD811-3A2C-4070-A856-7045B313712C}" type="presOf" srcId="{AC6E41A2-98DF-457C-A353-90D92B8CFF94}" destId="{4D1DCF2D-D6C9-412E-BBA4-046EFF6E2BD6}" srcOrd="0" destOrd="0" presId="urn:microsoft.com/office/officeart/2005/8/layout/radial3"/>
    <dgm:cxn modelId="{06D62E02-75A2-4BB4-BCD3-2B4A01C8CB13}" type="presOf" srcId="{193B766E-512E-48D9-A9F8-A21F58DBE329}" destId="{1F202DDF-2E93-4277-9B6D-BCE43B01A806}" srcOrd="0" destOrd="0" presId="urn:microsoft.com/office/officeart/2005/8/layout/radial3"/>
    <dgm:cxn modelId="{47C1A674-855C-4EE7-88DD-54375B5A51EF}" srcId="{D5C52E9F-6484-449C-BF80-B68E5D3CB4B1}" destId="{AC6E41A2-98DF-457C-A353-90D92B8CFF94}" srcOrd="4" destOrd="0" parTransId="{F3D3356C-71B7-4447-8C59-9988EBAF66C0}" sibTransId="{F0E35277-6887-4218-BD4A-54A0587F82C7}"/>
    <dgm:cxn modelId="{68B5F94F-143F-4139-A75A-FBB023D737BA}" srcId="{D5C52E9F-6484-449C-BF80-B68E5D3CB4B1}" destId="{23590562-3036-4C9F-9699-81B00EEC7841}" srcOrd="1" destOrd="0" parTransId="{E2464039-3807-44F6-B6A9-3D4C4B6C4AF9}" sibTransId="{8B721F66-678B-4BFC-B300-FB9AEDFE4ED0}"/>
    <dgm:cxn modelId="{D7899500-CEEF-490C-9AD9-A856202DCE20}" srcId="{D5C52E9F-6484-449C-BF80-B68E5D3CB4B1}" destId="{842B554D-F6E8-453C-B50D-D90ABC0DF213}" srcOrd="5" destOrd="0" parTransId="{C2677D68-713B-4868-A4B6-13B89F2298B7}" sibTransId="{1FC55B2E-E67C-4C24-A889-2D67E443A30B}"/>
    <dgm:cxn modelId="{A7F45A11-FDD9-4CBC-B5C1-5764DAB9BC34}" srcId="{6C490B29-A2EB-410B-810C-1DA845A5514B}" destId="{D5C52E9F-6484-449C-BF80-B68E5D3CB4B1}" srcOrd="0" destOrd="0" parTransId="{AA47DADC-DEE9-4C40-B646-7BE5ACE9B255}" sibTransId="{84BB94B5-CD7B-45C5-9C90-949F383257A3}"/>
    <dgm:cxn modelId="{83D7FB7F-EE9E-4759-B8F2-F593FD06D4CD}" srcId="{D5C52E9F-6484-449C-BF80-B68E5D3CB4B1}" destId="{193B766E-512E-48D9-A9F8-A21F58DBE329}" srcOrd="3" destOrd="0" parTransId="{913BA60C-8620-46C8-B90E-4D30818C6AE8}" sibTransId="{5B7A4DD0-F08D-4E7D-8E3F-B4F81821FA3C}"/>
    <dgm:cxn modelId="{ACE68927-6124-4CF7-8794-B15A5AC7396F}" type="presOf" srcId="{D5C52E9F-6484-449C-BF80-B68E5D3CB4B1}" destId="{540A3E67-DAA7-4D51-9C05-CF78A18EE145}" srcOrd="0" destOrd="0" presId="urn:microsoft.com/office/officeart/2005/8/layout/radial3"/>
    <dgm:cxn modelId="{2AE0D775-9032-40B5-9191-7D275CB2E50E}" type="presParOf" srcId="{0D35EC55-A19D-4084-B874-3D996723D190}" destId="{582CD8E0-F089-4328-9C17-7C0F766E68E0}" srcOrd="0" destOrd="0" presId="urn:microsoft.com/office/officeart/2005/8/layout/radial3"/>
    <dgm:cxn modelId="{C7350505-B4E9-405C-9017-D80E799753B6}" type="presParOf" srcId="{582CD8E0-F089-4328-9C17-7C0F766E68E0}" destId="{540A3E67-DAA7-4D51-9C05-CF78A18EE145}" srcOrd="0" destOrd="0" presId="urn:microsoft.com/office/officeart/2005/8/layout/radial3"/>
    <dgm:cxn modelId="{4E4615C8-4E7C-4D93-8D9C-CA058FF658EC}" type="presParOf" srcId="{582CD8E0-F089-4328-9C17-7C0F766E68E0}" destId="{1392A4BD-90EF-44AC-AFEC-8E233BA897CB}" srcOrd="1" destOrd="0" presId="urn:microsoft.com/office/officeart/2005/8/layout/radial3"/>
    <dgm:cxn modelId="{15D464BC-3E9F-42C2-AC13-7439F5E3B90A}" type="presParOf" srcId="{582CD8E0-F089-4328-9C17-7C0F766E68E0}" destId="{9C11D000-7AC5-491E-B23D-5C858411D9E0}" srcOrd="2" destOrd="0" presId="urn:microsoft.com/office/officeart/2005/8/layout/radial3"/>
    <dgm:cxn modelId="{80163932-FC92-4776-831E-9EC310296151}" type="presParOf" srcId="{582CD8E0-F089-4328-9C17-7C0F766E68E0}" destId="{5FD6781F-3B94-40FB-AED4-8FAA3B7FF69C}" srcOrd="3" destOrd="0" presId="urn:microsoft.com/office/officeart/2005/8/layout/radial3"/>
    <dgm:cxn modelId="{C28DC8DD-1438-4370-8A46-55174DED351A}" type="presParOf" srcId="{582CD8E0-F089-4328-9C17-7C0F766E68E0}" destId="{1F202DDF-2E93-4277-9B6D-BCE43B01A806}" srcOrd="4" destOrd="0" presId="urn:microsoft.com/office/officeart/2005/8/layout/radial3"/>
    <dgm:cxn modelId="{219BC1CB-1C25-4BA4-BC99-89E4EE1A9C54}" type="presParOf" srcId="{582CD8E0-F089-4328-9C17-7C0F766E68E0}" destId="{4D1DCF2D-D6C9-412E-BBA4-046EFF6E2BD6}" srcOrd="5" destOrd="0" presId="urn:microsoft.com/office/officeart/2005/8/layout/radial3"/>
    <dgm:cxn modelId="{0233765A-0883-4CD0-AC9A-4B52996DAC77}" type="presParOf" srcId="{582CD8E0-F089-4328-9C17-7C0F766E68E0}" destId="{915B679E-B2A1-4483-B8FF-8956B90E06A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D5B74B-110D-4C43-B931-AA758BB4673F}" type="doc">
      <dgm:prSet loTypeId="urn:microsoft.com/office/officeart/2005/8/layout/radial3" loCatId="cycle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EFE0025-FC61-4E5A-BF2B-D47BBAE94931}">
      <dgm:prSet phldrT="[Text]"/>
      <dgm:spPr/>
      <dgm:t>
        <a:bodyPr/>
        <a:lstStyle/>
        <a:p>
          <a:r>
            <a:rPr lang="en-GB" dirty="0" smtClean="0"/>
            <a:t>Adaptations to Discuss</a:t>
          </a:r>
          <a:endParaRPr lang="en-GB" dirty="0"/>
        </a:p>
      </dgm:t>
    </dgm:pt>
    <dgm:pt modelId="{144C1A3E-F32F-4FB6-A54F-365DAEB29601}" type="parTrans" cxnId="{7FC886E8-5680-427E-9075-F05D750479C1}">
      <dgm:prSet/>
      <dgm:spPr/>
      <dgm:t>
        <a:bodyPr/>
        <a:lstStyle/>
        <a:p>
          <a:endParaRPr lang="en-GB"/>
        </a:p>
      </dgm:t>
    </dgm:pt>
    <dgm:pt modelId="{0C40C5A5-23C1-4245-8709-9396DDBE6E43}" type="sibTrans" cxnId="{7FC886E8-5680-427E-9075-F05D750479C1}">
      <dgm:prSet/>
      <dgm:spPr/>
      <dgm:t>
        <a:bodyPr/>
        <a:lstStyle/>
        <a:p>
          <a:endParaRPr lang="en-GB"/>
        </a:p>
      </dgm:t>
    </dgm:pt>
    <dgm:pt modelId="{386198E3-E3FE-464D-A857-931971E8129B}">
      <dgm:prSet phldrT="[Text]"/>
      <dgm:spPr/>
      <dgm:t>
        <a:bodyPr/>
        <a:lstStyle/>
        <a:p>
          <a:r>
            <a:rPr lang="en-GB" dirty="0" smtClean="0"/>
            <a:t>Impact of training on </a:t>
          </a:r>
          <a:r>
            <a:rPr lang="en-GB" b="1" dirty="0" smtClean="0"/>
            <a:t>lifestyle diseases </a:t>
          </a:r>
          <a:r>
            <a:rPr lang="en-GB" dirty="0" smtClean="0"/>
            <a:t>(CV and Respiratory System)</a:t>
          </a:r>
          <a:endParaRPr lang="en-GB" dirty="0"/>
        </a:p>
      </dgm:t>
    </dgm:pt>
    <dgm:pt modelId="{8FD6479F-13A3-446D-BA98-F07798A9054A}" type="parTrans" cxnId="{7D8908FC-010F-458E-AE20-F548BB027115}">
      <dgm:prSet/>
      <dgm:spPr/>
      <dgm:t>
        <a:bodyPr/>
        <a:lstStyle/>
        <a:p>
          <a:endParaRPr lang="en-GB"/>
        </a:p>
      </dgm:t>
    </dgm:pt>
    <dgm:pt modelId="{0D25154F-5A65-4877-9AF2-3A213BFBBB8D}" type="sibTrans" cxnId="{7D8908FC-010F-458E-AE20-F548BB027115}">
      <dgm:prSet/>
      <dgm:spPr/>
      <dgm:t>
        <a:bodyPr/>
        <a:lstStyle/>
        <a:p>
          <a:endParaRPr lang="en-GB"/>
        </a:p>
      </dgm:t>
    </dgm:pt>
    <dgm:pt modelId="{F5F60013-55FC-4EA7-8710-CCF4925AEF0B}">
      <dgm:prSet phldrT="[Text]"/>
      <dgm:spPr/>
      <dgm:t>
        <a:bodyPr/>
        <a:lstStyle/>
        <a:p>
          <a:r>
            <a:rPr lang="en-GB" b="1" dirty="0" smtClean="0"/>
            <a:t>Flexibility training  </a:t>
          </a:r>
          <a:r>
            <a:rPr lang="en-GB" dirty="0" smtClean="0"/>
            <a:t>adaptations (muscle, connective tissue)</a:t>
          </a:r>
          <a:endParaRPr lang="en-GB" dirty="0"/>
        </a:p>
      </dgm:t>
    </dgm:pt>
    <dgm:pt modelId="{09BF1C39-2534-405A-8673-903C3CA71D86}" type="parTrans" cxnId="{3BC2A7A0-D8F2-46C4-974B-032211B4DF4F}">
      <dgm:prSet/>
      <dgm:spPr/>
      <dgm:t>
        <a:bodyPr/>
        <a:lstStyle/>
        <a:p>
          <a:endParaRPr lang="en-GB"/>
        </a:p>
      </dgm:t>
    </dgm:pt>
    <dgm:pt modelId="{C1E2DF0B-7D28-40FD-9BC5-C8CEB921181F}" type="sibTrans" cxnId="{3BC2A7A0-D8F2-46C4-974B-032211B4DF4F}">
      <dgm:prSet/>
      <dgm:spPr/>
      <dgm:t>
        <a:bodyPr/>
        <a:lstStyle/>
        <a:p>
          <a:endParaRPr lang="en-GB"/>
        </a:p>
      </dgm:t>
    </dgm:pt>
    <dgm:pt modelId="{EAFF5909-88BA-4E5A-B93F-4D073D55EDF5}">
      <dgm:prSet phldrT="[Text]"/>
      <dgm:spPr/>
      <dgm:t>
        <a:bodyPr/>
        <a:lstStyle/>
        <a:p>
          <a:r>
            <a:rPr lang="en-GB" b="1" dirty="0" smtClean="0"/>
            <a:t>Strength training </a:t>
          </a:r>
          <a:r>
            <a:rPr lang="en-GB" dirty="0" smtClean="0"/>
            <a:t>adaptations (muscle, connective tissue, metabolic function, neural pathways)</a:t>
          </a:r>
          <a:endParaRPr lang="en-GB" dirty="0"/>
        </a:p>
      </dgm:t>
    </dgm:pt>
    <dgm:pt modelId="{6FED4DAF-9271-4911-917A-74B4B533653C}" type="parTrans" cxnId="{65796B96-49BE-4AD2-A96C-05D8DA166E93}">
      <dgm:prSet/>
      <dgm:spPr/>
      <dgm:t>
        <a:bodyPr/>
        <a:lstStyle/>
        <a:p>
          <a:endParaRPr lang="en-GB"/>
        </a:p>
      </dgm:t>
    </dgm:pt>
    <dgm:pt modelId="{97FAD551-E3D5-43AD-9CDA-C7773236A247}" type="sibTrans" cxnId="{65796B96-49BE-4AD2-A96C-05D8DA166E93}">
      <dgm:prSet/>
      <dgm:spPr/>
      <dgm:t>
        <a:bodyPr/>
        <a:lstStyle/>
        <a:p>
          <a:endParaRPr lang="en-GB"/>
        </a:p>
      </dgm:t>
    </dgm:pt>
    <dgm:pt modelId="{BF695A7A-EECE-4BCC-80CF-133771EB4EB5}">
      <dgm:prSet phldrT="[Text]"/>
      <dgm:spPr/>
      <dgm:t>
        <a:bodyPr/>
        <a:lstStyle/>
        <a:p>
          <a:r>
            <a:rPr lang="en-GB" b="1" dirty="0" smtClean="0"/>
            <a:t>Aerobic training </a:t>
          </a:r>
          <a:r>
            <a:rPr lang="en-GB" dirty="0" smtClean="0"/>
            <a:t>adaptations (respiratory system, cardiovascular system, muscular-skeletal system, metabolic function)</a:t>
          </a:r>
          <a:endParaRPr lang="en-GB" dirty="0"/>
        </a:p>
      </dgm:t>
    </dgm:pt>
    <dgm:pt modelId="{857F0994-4B7F-4FA9-BCAC-93D31D7A8794}" type="parTrans" cxnId="{3FFB9717-82C5-4A0E-AF18-AC4B7B64413F}">
      <dgm:prSet/>
      <dgm:spPr/>
      <dgm:t>
        <a:bodyPr/>
        <a:lstStyle/>
        <a:p>
          <a:endParaRPr lang="en-GB"/>
        </a:p>
      </dgm:t>
    </dgm:pt>
    <dgm:pt modelId="{377045E6-AC9C-40B6-B809-5D28B930F645}" type="sibTrans" cxnId="{3FFB9717-82C5-4A0E-AF18-AC4B7B64413F}">
      <dgm:prSet/>
      <dgm:spPr/>
      <dgm:t>
        <a:bodyPr/>
        <a:lstStyle/>
        <a:p>
          <a:endParaRPr lang="en-GB"/>
        </a:p>
      </dgm:t>
    </dgm:pt>
    <dgm:pt modelId="{54B062C3-EDF8-44C2-87C0-3E2134D6C2F2}">
      <dgm:prSet phldrT="[Text]"/>
      <dgm:spPr/>
      <dgm:t>
        <a:bodyPr/>
        <a:lstStyle/>
        <a:p>
          <a:r>
            <a:rPr lang="en-GB" b="1" dirty="0" smtClean="0"/>
            <a:t>Venous return mechanism </a:t>
          </a:r>
          <a:r>
            <a:rPr lang="en-GB" dirty="0" smtClean="0"/>
            <a:t>adaptations</a:t>
          </a:r>
          <a:endParaRPr lang="en-GB" dirty="0"/>
        </a:p>
      </dgm:t>
    </dgm:pt>
    <dgm:pt modelId="{5998BB4F-0BD5-4E7D-8AFC-DFECC215803D}" type="parTrans" cxnId="{C9916952-3F0C-40E7-8DA4-0D1D8BF4C9F0}">
      <dgm:prSet/>
      <dgm:spPr/>
      <dgm:t>
        <a:bodyPr/>
        <a:lstStyle/>
        <a:p>
          <a:endParaRPr lang="en-GB"/>
        </a:p>
      </dgm:t>
    </dgm:pt>
    <dgm:pt modelId="{49EFCF38-12AF-415F-8EBA-0DDA8A57ACC6}" type="sibTrans" cxnId="{C9916952-3F0C-40E7-8DA4-0D1D8BF4C9F0}">
      <dgm:prSet/>
      <dgm:spPr/>
      <dgm:t>
        <a:bodyPr/>
        <a:lstStyle/>
        <a:p>
          <a:endParaRPr lang="en-GB"/>
        </a:p>
      </dgm:t>
    </dgm:pt>
    <dgm:pt modelId="{68FB096A-49BE-483A-A287-C71E2597BBA1}">
      <dgm:prSet phldrT="[Text]"/>
      <dgm:spPr/>
      <dgm:t>
        <a:bodyPr/>
        <a:lstStyle/>
        <a:p>
          <a:r>
            <a:rPr lang="en-GB" dirty="0" smtClean="0"/>
            <a:t>Changes in </a:t>
          </a:r>
          <a:r>
            <a:rPr lang="en-GB" b="1" dirty="0" smtClean="0"/>
            <a:t>motivation</a:t>
          </a:r>
          <a:endParaRPr lang="en-GB" b="1" dirty="0"/>
        </a:p>
      </dgm:t>
    </dgm:pt>
    <dgm:pt modelId="{96605941-BD9F-4251-9BD5-22B94C17AA47}" type="parTrans" cxnId="{91D2D3A6-63D6-480D-989A-5B9E3550AF1D}">
      <dgm:prSet/>
      <dgm:spPr/>
      <dgm:t>
        <a:bodyPr/>
        <a:lstStyle/>
        <a:p>
          <a:endParaRPr lang="en-GB"/>
        </a:p>
      </dgm:t>
    </dgm:pt>
    <dgm:pt modelId="{A5377D3B-3EF0-4689-91D7-D649DB4EE60C}" type="sibTrans" cxnId="{91D2D3A6-63D6-480D-989A-5B9E3550AF1D}">
      <dgm:prSet/>
      <dgm:spPr/>
      <dgm:t>
        <a:bodyPr/>
        <a:lstStyle/>
        <a:p>
          <a:endParaRPr lang="en-GB"/>
        </a:p>
      </dgm:t>
    </dgm:pt>
    <dgm:pt modelId="{183B640C-C9E3-4662-A17A-805F8D950028}">
      <dgm:prSet phldrT="[Text]"/>
      <dgm:spPr/>
      <dgm:t>
        <a:bodyPr/>
        <a:lstStyle/>
        <a:p>
          <a:r>
            <a:rPr lang="en-GB" dirty="0" smtClean="0"/>
            <a:t>Changes in </a:t>
          </a:r>
          <a:r>
            <a:rPr lang="en-GB" b="1" dirty="0" smtClean="0"/>
            <a:t>attitude</a:t>
          </a:r>
          <a:endParaRPr lang="en-GB" b="1" dirty="0"/>
        </a:p>
      </dgm:t>
    </dgm:pt>
    <dgm:pt modelId="{15EF8B61-E010-42D2-BD52-B9D9EE0AF80E}" type="parTrans" cxnId="{D5C43664-E422-43A0-BB6C-F8C9C8B7D21A}">
      <dgm:prSet/>
      <dgm:spPr/>
      <dgm:t>
        <a:bodyPr/>
        <a:lstStyle/>
        <a:p>
          <a:endParaRPr lang="en-GB"/>
        </a:p>
      </dgm:t>
    </dgm:pt>
    <dgm:pt modelId="{78B5D286-F41B-4A03-A147-773A5F71B101}" type="sibTrans" cxnId="{D5C43664-E422-43A0-BB6C-F8C9C8B7D21A}">
      <dgm:prSet/>
      <dgm:spPr/>
      <dgm:t>
        <a:bodyPr/>
        <a:lstStyle/>
        <a:p>
          <a:endParaRPr lang="en-GB"/>
        </a:p>
      </dgm:t>
    </dgm:pt>
    <dgm:pt modelId="{5FC9F510-2274-477A-85B2-0B41D576AF4D}">
      <dgm:prSet phldrT="[Text]"/>
      <dgm:spPr/>
      <dgm:t>
        <a:bodyPr/>
        <a:lstStyle/>
        <a:p>
          <a:r>
            <a:rPr lang="en-GB" b="1" dirty="0" smtClean="0"/>
            <a:t>Personality</a:t>
          </a:r>
          <a:r>
            <a:rPr lang="en-GB" dirty="0" smtClean="0"/>
            <a:t> changes</a:t>
          </a:r>
          <a:endParaRPr lang="en-GB" dirty="0"/>
        </a:p>
      </dgm:t>
    </dgm:pt>
    <dgm:pt modelId="{381314D3-DD71-4FFE-A984-A7C5F4F9ECC3}" type="parTrans" cxnId="{CADBB814-9B85-41F1-8CF2-45BE7B830AAD}">
      <dgm:prSet/>
      <dgm:spPr/>
      <dgm:t>
        <a:bodyPr/>
        <a:lstStyle/>
        <a:p>
          <a:endParaRPr lang="en-GB"/>
        </a:p>
      </dgm:t>
    </dgm:pt>
    <dgm:pt modelId="{96A3DF8D-CFAC-40C3-A2A8-C3FC2059EF6A}" type="sibTrans" cxnId="{CADBB814-9B85-41F1-8CF2-45BE7B830AAD}">
      <dgm:prSet/>
      <dgm:spPr/>
      <dgm:t>
        <a:bodyPr/>
        <a:lstStyle/>
        <a:p>
          <a:endParaRPr lang="en-GB"/>
        </a:p>
      </dgm:t>
    </dgm:pt>
    <dgm:pt modelId="{53F60C44-BF44-4CA1-B83F-D5E3A1F50A8D}">
      <dgm:prSet phldrT="[Text]"/>
      <dgm:spPr/>
      <dgm:t>
        <a:bodyPr/>
        <a:lstStyle/>
        <a:p>
          <a:r>
            <a:rPr lang="en-GB" b="1" dirty="0" smtClean="0"/>
            <a:t>Phase of learning changes </a:t>
          </a:r>
          <a:r>
            <a:rPr lang="en-GB" dirty="0" smtClean="0"/>
            <a:t>– from associative to autonomous for certain skills</a:t>
          </a:r>
          <a:endParaRPr lang="en-GB" dirty="0"/>
        </a:p>
      </dgm:t>
    </dgm:pt>
    <dgm:pt modelId="{5EF6A280-3B0C-4134-BD5D-8BB43BAE4A41}" type="parTrans" cxnId="{88EFF003-3BF5-4569-8FC7-FABC7587E7DA}">
      <dgm:prSet/>
      <dgm:spPr/>
      <dgm:t>
        <a:bodyPr/>
        <a:lstStyle/>
        <a:p>
          <a:endParaRPr lang="en-GB"/>
        </a:p>
      </dgm:t>
    </dgm:pt>
    <dgm:pt modelId="{1898E788-458D-4017-A1FF-3C125C3830C2}" type="sibTrans" cxnId="{88EFF003-3BF5-4569-8FC7-FABC7587E7DA}">
      <dgm:prSet/>
      <dgm:spPr/>
      <dgm:t>
        <a:bodyPr/>
        <a:lstStyle/>
        <a:p>
          <a:endParaRPr lang="en-GB"/>
        </a:p>
      </dgm:t>
    </dgm:pt>
    <dgm:pt modelId="{93A092FB-8F89-4D56-A4E2-0EA1C6560E5B}">
      <dgm:prSet phldrT="[Text]"/>
      <dgm:spPr/>
      <dgm:t>
        <a:bodyPr/>
        <a:lstStyle/>
        <a:p>
          <a:r>
            <a:rPr lang="en-GB" b="1" dirty="0" smtClean="0"/>
            <a:t>Changing group dynamics </a:t>
          </a:r>
          <a:r>
            <a:rPr lang="en-GB" dirty="0" smtClean="0"/>
            <a:t>– increased cohesion, working together, group effectiveness</a:t>
          </a:r>
          <a:endParaRPr lang="en-GB" dirty="0"/>
        </a:p>
      </dgm:t>
    </dgm:pt>
    <dgm:pt modelId="{27B10F19-D578-4399-9C97-206C66858D4E}" type="parTrans" cxnId="{BE89D32E-E50E-4F58-A51C-71B8CD3FA7E0}">
      <dgm:prSet/>
      <dgm:spPr/>
      <dgm:t>
        <a:bodyPr/>
        <a:lstStyle/>
        <a:p>
          <a:endParaRPr lang="en-GB"/>
        </a:p>
      </dgm:t>
    </dgm:pt>
    <dgm:pt modelId="{985F12C4-D82D-43B8-8C6F-CF1CF1654B7F}" type="sibTrans" cxnId="{BE89D32E-E50E-4F58-A51C-71B8CD3FA7E0}">
      <dgm:prSet/>
      <dgm:spPr/>
      <dgm:t>
        <a:bodyPr/>
        <a:lstStyle/>
        <a:p>
          <a:endParaRPr lang="en-GB"/>
        </a:p>
      </dgm:t>
    </dgm:pt>
    <dgm:pt modelId="{04D7EAB8-581E-4E3C-BF8A-242105AD8649}">
      <dgm:prSet phldrT="[Text]"/>
      <dgm:spPr/>
      <dgm:t>
        <a:bodyPr/>
        <a:lstStyle/>
        <a:p>
          <a:r>
            <a:rPr lang="en-GB" dirty="0" smtClean="0"/>
            <a:t>Increased </a:t>
          </a:r>
          <a:r>
            <a:rPr lang="en-GB" b="1" dirty="0" smtClean="0"/>
            <a:t>focus</a:t>
          </a:r>
          <a:r>
            <a:rPr lang="en-GB" dirty="0" smtClean="0"/>
            <a:t> and </a:t>
          </a:r>
          <a:r>
            <a:rPr lang="en-GB" b="1" dirty="0" smtClean="0"/>
            <a:t>concentration</a:t>
          </a:r>
          <a:endParaRPr lang="en-GB" b="1" dirty="0"/>
        </a:p>
      </dgm:t>
    </dgm:pt>
    <dgm:pt modelId="{CF73EA76-0145-41E4-AC1A-3242B9DF8D66}" type="parTrans" cxnId="{EA989878-751B-4332-AB19-043101FCC405}">
      <dgm:prSet/>
      <dgm:spPr/>
      <dgm:t>
        <a:bodyPr/>
        <a:lstStyle/>
        <a:p>
          <a:endParaRPr lang="en-GB"/>
        </a:p>
      </dgm:t>
    </dgm:pt>
    <dgm:pt modelId="{DA925E00-5E3D-472F-B340-C42ED245298F}" type="sibTrans" cxnId="{EA989878-751B-4332-AB19-043101FCC405}">
      <dgm:prSet/>
      <dgm:spPr/>
      <dgm:t>
        <a:bodyPr/>
        <a:lstStyle/>
        <a:p>
          <a:endParaRPr lang="en-GB"/>
        </a:p>
      </dgm:t>
    </dgm:pt>
    <dgm:pt modelId="{D9B95E44-BB18-4E1F-AFF5-5DB1D2CE93A2}">
      <dgm:prSet phldrT="[Text]"/>
      <dgm:spPr/>
      <dgm:t>
        <a:bodyPr/>
        <a:lstStyle/>
        <a:p>
          <a:r>
            <a:rPr lang="en-GB" dirty="0" smtClean="0"/>
            <a:t>Increased </a:t>
          </a:r>
          <a:r>
            <a:rPr lang="en-GB" b="1" dirty="0" smtClean="0"/>
            <a:t>control of arousal levels</a:t>
          </a:r>
          <a:endParaRPr lang="en-GB" b="1" dirty="0"/>
        </a:p>
      </dgm:t>
    </dgm:pt>
    <dgm:pt modelId="{7641C007-610F-4BF6-8A40-8F6A199C60A8}" type="parTrans" cxnId="{381EB2F8-C0BA-4B54-9AC8-F8BCC0CE7542}">
      <dgm:prSet/>
      <dgm:spPr/>
      <dgm:t>
        <a:bodyPr/>
        <a:lstStyle/>
        <a:p>
          <a:endParaRPr lang="en-GB"/>
        </a:p>
      </dgm:t>
    </dgm:pt>
    <dgm:pt modelId="{C5E64BBA-FFAE-44C6-A75F-7ED8A3C78B5B}" type="sibTrans" cxnId="{381EB2F8-C0BA-4B54-9AC8-F8BCC0CE7542}">
      <dgm:prSet/>
      <dgm:spPr/>
      <dgm:t>
        <a:bodyPr/>
        <a:lstStyle/>
        <a:p>
          <a:endParaRPr lang="en-GB"/>
        </a:p>
      </dgm:t>
    </dgm:pt>
    <dgm:pt modelId="{5241C000-65C9-4659-9668-44E586770447}" type="pres">
      <dgm:prSet presAssocID="{F6D5B74B-110D-4C43-B931-AA758BB4673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F14D640-6E0F-4B50-B704-89E029BC7E90}" type="pres">
      <dgm:prSet presAssocID="{F6D5B74B-110D-4C43-B931-AA758BB4673F}" presName="radial" presStyleCnt="0">
        <dgm:presLayoutVars>
          <dgm:animLvl val="ctr"/>
        </dgm:presLayoutVars>
      </dgm:prSet>
      <dgm:spPr/>
    </dgm:pt>
    <dgm:pt modelId="{F6FED5E9-ED73-41CF-84F8-02C3DA1C3B62}" type="pres">
      <dgm:prSet presAssocID="{FEFE0025-FC61-4E5A-BF2B-D47BBAE94931}" presName="centerShape" presStyleLbl="vennNode1" presStyleIdx="0" presStyleCnt="13"/>
      <dgm:spPr/>
      <dgm:t>
        <a:bodyPr/>
        <a:lstStyle/>
        <a:p>
          <a:endParaRPr lang="en-GB"/>
        </a:p>
      </dgm:t>
    </dgm:pt>
    <dgm:pt modelId="{10FF60E4-352E-4462-AC28-8713F8E06302}" type="pres">
      <dgm:prSet presAssocID="{386198E3-E3FE-464D-A857-931971E8129B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F480B6-6B4A-4C23-904F-D21E0E554756}" type="pres">
      <dgm:prSet presAssocID="{F5F60013-55FC-4EA7-8710-CCF4925AEF0B}" presName="node" presStyleLbl="venn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45D486-1CEA-49ED-9975-A283CB1F5DD2}" type="pres">
      <dgm:prSet presAssocID="{EAFF5909-88BA-4E5A-B93F-4D073D55EDF5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7AAE4A-E8F7-41A9-B8E6-05142F9850DB}" type="pres">
      <dgm:prSet presAssocID="{BF695A7A-EECE-4BCC-80CF-133771EB4EB5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622435-A91A-4CD0-AEF1-B7AD848A551C}" type="pres">
      <dgm:prSet presAssocID="{54B062C3-EDF8-44C2-87C0-3E2134D6C2F2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2FA64D-30B6-4D59-B93F-D04464E1B2B5}" type="pres">
      <dgm:prSet presAssocID="{68FB096A-49BE-483A-A287-C71E2597BBA1}" presName="node" presStyleLbl="venn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BC7B0F-5AF5-4D1D-8269-1B4F951C2206}" type="pres">
      <dgm:prSet presAssocID="{183B640C-C9E3-4662-A17A-805F8D950028}" presName="node" presStyleLbl="venn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C5E3E1-ED4F-4BC1-B486-49F4C4164A97}" type="pres">
      <dgm:prSet presAssocID="{5FC9F510-2274-477A-85B2-0B41D576AF4D}" presName="node" presStyleLbl="venn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0CB907-EED6-4AB7-8A47-07D41C896B01}" type="pres">
      <dgm:prSet presAssocID="{53F60C44-BF44-4CA1-B83F-D5E3A1F50A8D}" presName="node" presStyleLbl="venn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EF524C-3CE9-4BBD-A5CE-60CDD38E81A3}" type="pres">
      <dgm:prSet presAssocID="{93A092FB-8F89-4D56-A4E2-0EA1C6560E5B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A4A2E8-51D4-4671-8C93-C5FC09853692}" type="pres">
      <dgm:prSet presAssocID="{04D7EAB8-581E-4E3C-BF8A-242105AD8649}" presName="node" presStyleLbl="venn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A1D800-2681-492D-8362-7F27791F935C}" type="pres">
      <dgm:prSet presAssocID="{D9B95E44-BB18-4E1F-AFF5-5DB1D2CE93A2}" presName="node" presStyleLbl="venn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D8908FC-010F-458E-AE20-F548BB027115}" srcId="{FEFE0025-FC61-4E5A-BF2B-D47BBAE94931}" destId="{386198E3-E3FE-464D-A857-931971E8129B}" srcOrd="0" destOrd="0" parTransId="{8FD6479F-13A3-446D-BA98-F07798A9054A}" sibTransId="{0D25154F-5A65-4877-9AF2-3A213BFBBB8D}"/>
    <dgm:cxn modelId="{7A66B1A2-3013-41AE-9B67-A5E9564BE0B2}" type="presOf" srcId="{93A092FB-8F89-4D56-A4E2-0EA1C6560E5B}" destId="{44EF524C-3CE9-4BBD-A5CE-60CDD38E81A3}" srcOrd="0" destOrd="0" presId="urn:microsoft.com/office/officeart/2005/8/layout/radial3"/>
    <dgm:cxn modelId="{381EB2F8-C0BA-4B54-9AC8-F8BCC0CE7542}" srcId="{FEFE0025-FC61-4E5A-BF2B-D47BBAE94931}" destId="{D9B95E44-BB18-4E1F-AFF5-5DB1D2CE93A2}" srcOrd="11" destOrd="0" parTransId="{7641C007-610F-4BF6-8A40-8F6A199C60A8}" sibTransId="{C5E64BBA-FFAE-44C6-A75F-7ED8A3C78B5B}"/>
    <dgm:cxn modelId="{CE966CAF-E477-42E7-9451-DB9F9936B355}" type="presOf" srcId="{BF695A7A-EECE-4BCC-80CF-133771EB4EB5}" destId="{2D7AAE4A-E8F7-41A9-B8E6-05142F9850DB}" srcOrd="0" destOrd="0" presId="urn:microsoft.com/office/officeart/2005/8/layout/radial3"/>
    <dgm:cxn modelId="{D5C43664-E422-43A0-BB6C-F8C9C8B7D21A}" srcId="{FEFE0025-FC61-4E5A-BF2B-D47BBAE94931}" destId="{183B640C-C9E3-4662-A17A-805F8D950028}" srcOrd="6" destOrd="0" parTransId="{15EF8B61-E010-42D2-BD52-B9D9EE0AF80E}" sibTransId="{78B5D286-F41B-4A03-A147-773A5F71B101}"/>
    <dgm:cxn modelId="{EA989878-751B-4332-AB19-043101FCC405}" srcId="{FEFE0025-FC61-4E5A-BF2B-D47BBAE94931}" destId="{04D7EAB8-581E-4E3C-BF8A-242105AD8649}" srcOrd="10" destOrd="0" parTransId="{CF73EA76-0145-41E4-AC1A-3242B9DF8D66}" sibTransId="{DA925E00-5E3D-472F-B340-C42ED245298F}"/>
    <dgm:cxn modelId="{B605108C-6850-4B5D-A127-18873F9F7F20}" type="presOf" srcId="{F5F60013-55FC-4EA7-8710-CCF4925AEF0B}" destId="{CEF480B6-6B4A-4C23-904F-D21E0E554756}" srcOrd="0" destOrd="0" presId="urn:microsoft.com/office/officeart/2005/8/layout/radial3"/>
    <dgm:cxn modelId="{3BC2A7A0-D8F2-46C4-974B-032211B4DF4F}" srcId="{FEFE0025-FC61-4E5A-BF2B-D47BBAE94931}" destId="{F5F60013-55FC-4EA7-8710-CCF4925AEF0B}" srcOrd="1" destOrd="0" parTransId="{09BF1C39-2534-405A-8673-903C3CA71D86}" sibTransId="{C1E2DF0B-7D28-40FD-9BC5-C8CEB921181F}"/>
    <dgm:cxn modelId="{D5BD35CC-C964-4922-BD59-26631A61A212}" type="presOf" srcId="{F6D5B74B-110D-4C43-B931-AA758BB4673F}" destId="{5241C000-65C9-4659-9668-44E586770447}" srcOrd="0" destOrd="0" presId="urn:microsoft.com/office/officeart/2005/8/layout/radial3"/>
    <dgm:cxn modelId="{DA191443-1781-4505-B830-BAB3EF3C069E}" type="presOf" srcId="{53F60C44-BF44-4CA1-B83F-D5E3A1F50A8D}" destId="{470CB907-EED6-4AB7-8A47-07D41C896B01}" srcOrd="0" destOrd="0" presId="urn:microsoft.com/office/officeart/2005/8/layout/radial3"/>
    <dgm:cxn modelId="{C9916952-3F0C-40E7-8DA4-0D1D8BF4C9F0}" srcId="{FEFE0025-FC61-4E5A-BF2B-D47BBAE94931}" destId="{54B062C3-EDF8-44C2-87C0-3E2134D6C2F2}" srcOrd="4" destOrd="0" parTransId="{5998BB4F-0BD5-4E7D-8AFC-DFECC215803D}" sibTransId="{49EFCF38-12AF-415F-8EBA-0DDA8A57ACC6}"/>
    <dgm:cxn modelId="{3FFB9717-82C5-4A0E-AF18-AC4B7B64413F}" srcId="{FEFE0025-FC61-4E5A-BF2B-D47BBAE94931}" destId="{BF695A7A-EECE-4BCC-80CF-133771EB4EB5}" srcOrd="3" destOrd="0" parTransId="{857F0994-4B7F-4FA9-BCAC-93D31D7A8794}" sibTransId="{377045E6-AC9C-40B6-B809-5D28B930F645}"/>
    <dgm:cxn modelId="{CADBB814-9B85-41F1-8CF2-45BE7B830AAD}" srcId="{FEFE0025-FC61-4E5A-BF2B-D47BBAE94931}" destId="{5FC9F510-2274-477A-85B2-0B41D576AF4D}" srcOrd="7" destOrd="0" parTransId="{381314D3-DD71-4FFE-A984-A7C5F4F9ECC3}" sibTransId="{96A3DF8D-CFAC-40C3-A2A8-C3FC2059EF6A}"/>
    <dgm:cxn modelId="{7B1E6C5F-8B52-45AC-A322-20EEBD1C4CE2}" type="presOf" srcId="{FEFE0025-FC61-4E5A-BF2B-D47BBAE94931}" destId="{F6FED5E9-ED73-41CF-84F8-02C3DA1C3B62}" srcOrd="0" destOrd="0" presId="urn:microsoft.com/office/officeart/2005/8/layout/radial3"/>
    <dgm:cxn modelId="{D0A6332C-CD3D-429F-A67C-C43D9B619C82}" type="presOf" srcId="{EAFF5909-88BA-4E5A-B93F-4D073D55EDF5}" destId="{1E45D486-1CEA-49ED-9975-A283CB1F5DD2}" srcOrd="0" destOrd="0" presId="urn:microsoft.com/office/officeart/2005/8/layout/radial3"/>
    <dgm:cxn modelId="{7725D51A-D688-4800-8BD7-0CD655419699}" type="presOf" srcId="{04D7EAB8-581E-4E3C-BF8A-242105AD8649}" destId="{54A4A2E8-51D4-4671-8C93-C5FC09853692}" srcOrd="0" destOrd="0" presId="urn:microsoft.com/office/officeart/2005/8/layout/radial3"/>
    <dgm:cxn modelId="{A76B8C78-D44C-4975-A307-A66E7F49F867}" type="presOf" srcId="{68FB096A-49BE-483A-A287-C71E2597BBA1}" destId="{4D2FA64D-30B6-4D59-B93F-D04464E1B2B5}" srcOrd="0" destOrd="0" presId="urn:microsoft.com/office/officeart/2005/8/layout/radial3"/>
    <dgm:cxn modelId="{7FC886E8-5680-427E-9075-F05D750479C1}" srcId="{F6D5B74B-110D-4C43-B931-AA758BB4673F}" destId="{FEFE0025-FC61-4E5A-BF2B-D47BBAE94931}" srcOrd="0" destOrd="0" parTransId="{144C1A3E-F32F-4FB6-A54F-365DAEB29601}" sibTransId="{0C40C5A5-23C1-4245-8709-9396DDBE6E43}"/>
    <dgm:cxn modelId="{F1A183F5-14A9-433A-84A3-60B95A02118A}" type="presOf" srcId="{183B640C-C9E3-4662-A17A-805F8D950028}" destId="{08BC7B0F-5AF5-4D1D-8269-1B4F951C2206}" srcOrd="0" destOrd="0" presId="urn:microsoft.com/office/officeart/2005/8/layout/radial3"/>
    <dgm:cxn modelId="{D820F3B1-B99F-41B1-A965-13EF1E2B47C0}" type="presOf" srcId="{5FC9F510-2274-477A-85B2-0B41D576AF4D}" destId="{E7C5E3E1-ED4F-4BC1-B486-49F4C4164A97}" srcOrd="0" destOrd="0" presId="urn:microsoft.com/office/officeart/2005/8/layout/radial3"/>
    <dgm:cxn modelId="{65796B96-49BE-4AD2-A96C-05D8DA166E93}" srcId="{FEFE0025-FC61-4E5A-BF2B-D47BBAE94931}" destId="{EAFF5909-88BA-4E5A-B93F-4D073D55EDF5}" srcOrd="2" destOrd="0" parTransId="{6FED4DAF-9271-4911-917A-74B4B533653C}" sibTransId="{97FAD551-E3D5-43AD-9CDA-C7773236A247}"/>
    <dgm:cxn modelId="{BE89D32E-E50E-4F58-A51C-71B8CD3FA7E0}" srcId="{FEFE0025-FC61-4E5A-BF2B-D47BBAE94931}" destId="{93A092FB-8F89-4D56-A4E2-0EA1C6560E5B}" srcOrd="9" destOrd="0" parTransId="{27B10F19-D578-4399-9C97-206C66858D4E}" sibTransId="{985F12C4-D82D-43B8-8C6F-CF1CF1654B7F}"/>
    <dgm:cxn modelId="{1A8E85C4-6FFC-48E1-84C5-A441E418525F}" type="presOf" srcId="{386198E3-E3FE-464D-A857-931971E8129B}" destId="{10FF60E4-352E-4462-AC28-8713F8E06302}" srcOrd="0" destOrd="0" presId="urn:microsoft.com/office/officeart/2005/8/layout/radial3"/>
    <dgm:cxn modelId="{91D2D3A6-63D6-480D-989A-5B9E3550AF1D}" srcId="{FEFE0025-FC61-4E5A-BF2B-D47BBAE94931}" destId="{68FB096A-49BE-483A-A287-C71E2597BBA1}" srcOrd="5" destOrd="0" parTransId="{96605941-BD9F-4251-9BD5-22B94C17AA47}" sibTransId="{A5377D3B-3EF0-4689-91D7-D649DB4EE60C}"/>
    <dgm:cxn modelId="{88EFF003-3BF5-4569-8FC7-FABC7587E7DA}" srcId="{FEFE0025-FC61-4E5A-BF2B-D47BBAE94931}" destId="{53F60C44-BF44-4CA1-B83F-D5E3A1F50A8D}" srcOrd="8" destOrd="0" parTransId="{5EF6A280-3B0C-4134-BD5D-8BB43BAE4A41}" sibTransId="{1898E788-458D-4017-A1FF-3C125C3830C2}"/>
    <dgm:cxn modelId="{ADB25671-C202-40BF-B933-2C8814433767}" type="presOf" srcId="{54B062C3-EDF8-44C2-87C0-3E2134D6C2F2}" destId="{F6622435-A91A-4CD0-AEF1-B7AD848A551C}" srcOrd="0" destOrd="0" presId="urn:microsoft.com/office/officeart/2005/8/layout/radial3"/>
    <dgm:cxn modelId="{715D250A-4677-4CB8-B49D-8564779FD058}" type="presOf" srcId="{D9B95E44-BB18-4E1F-AFF5-5DB1D2CE93A2}" destId="{B9A1D800-2681-492D-8362-7F27791F935C}" srcOrd="0" destOrd="0" presId="urn:microsoft.com/office/officeart/2005/8/layout/radial3"/>
    <dgm:cxn modelId="{7766D9CB-B25B-4FFB-B9B6-51FC0521D8CB}" type="presParOf" srcId="{5241C000-65C9-4659-9668-44E586770447}" destId="{5F14D640-6E0F-4B50-B704-89E029BC7E90}" srcOrd="0" destOrd="0" presId="urn:microsoft.com/office/officeart/2005/8/layout/radial3"/>
    <dgm:cxn modelId="{68AFADB7-85BE-4829-9847-24EB2286DE03}" type="presParOf" srcId="{5F14D640-6E0F-4B50-B704-89E029BC7E90}" destId="{F6FED5E9-ED73-41CF-84F8-02C3DA1C3B62}" srcOrd="0" destOrd="0" presId="urn:microsoft.com/office/officeart/2005/8/layout/radial3"/>
    <dgm:cxn modelId="{A772A246-3D76-4B61-9039-B2513A7687B1}" type="presParOf" srcId="{5F14D640-6E0F-4B50-B704-89E029BC7E90}" destId="{10FF60E4-352E-4462-AC28-8713F8E06302}" srcOrd="1" destOrd="0" presId="urn:microsoft.com/office/officeart/2005/8/layout/radial3"/>
    <dgm:cxn modelId="{488F4CAC-5F8B-455A-87F8-0F5E3CED840E}" type="presParOf" srcId="{5F14D640-6E0F-4B50-B704-89E029BC7E90}" destId="{CEF480B6-6B4A-4C23-904F-D21E0E554756}" srcOrd="2" destOrd="0" presId="urn:microsoft.com/office/officeart/2005/8/layout/radial3"/>
    <dgm:cxn modelId="{A42017ED-2DD3-497C-B3D2-43146C0D9982}" type="presParOf" srcId="{5F14D640-6E0F-4B50-B704-89E029BC7E90}" destId="{1E45D486-1CEA-49ED-9975-A283CB1F5DD2}" srcOrd="3" destOrd="0" presId="urn:microsoft.com/office/officeart/2005/8/layout/radial3"/>
    <dgm:cxn modelId="{79A4E7DD-78E2-4F6E-AEC0-223A7CDF454A}" type="presParOf" srcId="{5F14D640-6E0F-4B50-B704-89E029BC7E90}" destId="{2D7AAE4A-E8F7-41A9-B8E6-05142F9850DB}" srcOrd="4" destOrd="0" presId="urn:microsoft.com/office/officeart/2005/8/layout/radial3"/>
    <dgm:cxn modelId="{42F8FBFC-1D76-4EB3-B72E-6FF5D7ED8E73}" type="presParOf" srcId="{5F14D640-6E0F-4B50-B704-89E029BC7E90}" destId="{F6622435-A91A-4CD0-AEF1-B7AD848A551C}" srcOrd="5" destOrd="0" presId="urn:microsoft.com/office/officeart/2005/8/layout/radial3"/>
    <dgm:cxn modelId="{6F113F21-0480-4F55-A47E-C1447767F5CB}" type="presParOf" srcId="{5F14D640-6E0F-4B50-B704-89E029BC7E90}" destId="{4D2FA64D-30B6-4D59-B93F-D04464E1B2B5}" srcOrd="6" destOrd="0" presId="urn:microsoft.com/office/officeart/2005/8/layout/radial3"/>
    <dgm:cxn modelId="{54255758-BD65-4AB1-9DC5-E3C34D2A3552}" type="presParOf" srcId="{5F14D640-6E0F-4B50-B704-89E029BC7E90}" destId="{08BC7B0F-5AF5-4D1D-8269-1B4F951C2206}" srcOrd="7" destOrd="0" presId="urn:microsoft.com/office/officeart/2005/8/layout/radial3"/>
    <dgm:cxn modelId="{78B031BE-80F9-4248-A55C-3675368117BF}" type="presParOf" srcId="{5F14D640-6E0F-4B50-B704-89E029BC7E90}" destId="{E7C5E3E1-ED4F-4BC1-B486-49F4C4164A97}" srcOrd="8" destOrd="0" presId="urn:microsoft.com/office/officeart/2005/8/layout/radial3"/>
    <dgm:cxn modelId="{2F557835-F0C7-446E-821C-EA83F364ED49}" type="presParOf" srcId="{5F14D640-6E0F-4B50-B704-89E029BC7E90}" destId="{470CB907-EED6-4AB7-8A47-07D41C896B01}" srcOrd="9" destOrd="0" presId="urn:microsoft.com/office/officeart/2005/8/layout/radial3"/>
    <dgm:cxn modelId="{F70121A7-056F-4B14-B99E-EABD1D2A84FF}" type="presParOf" srcId="{5F14D640-6E0F-4B50-B704-89E029BC7E90}" destId="{44EF524C-3CE9-4BBD-A5CE-60CDD38E81A3}" srcOrd="10" destOrd="0" presId="urn:microsoft.com/office/officeart/2005/8/layout/radial3"/>
    <dgm:cxn modelId="{AF4A7F3A-C366-4B5F-B8E0-706830071368}" type="presParOf" srcId="{5F14D640-6E0F-4B50-B704-89E029BC7E90}" destId="{54A4A2E8-51D4-4671-8C93-C5FC09853692}" srcOrd="11" destOrd="0" presId="urn:microsoft.com/office/officeart/2005/8/layout/radial3"/>
    <dgm:cxn modelId="{2D2E2096-3C24-4A8D-9E7D-2B2474F907ED}" type="presParOf" srcId="{5F14D640-6E0F-4B50-B704-89E029BC7E90}" destId="{B9A1D800-2681-492D-8362-7F27791F935C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4F97A-87E3-4F22-8D7B-632EDA8BA89F}">
      <dsp:nvSpPr>
        <dsp:cNvPr id="0" name=""/>
        <dsp:cNvSpPr/>
      </dsp:nvSpPr>
      <dsp:spPr>
        <a:xfrm>
          <a:off x="1657" y="2140547"/>
          <a:ext cx="1343917" cy="134391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Progression Exam</a:t>
          </a:r>
          <a:r>
            <a:rPr lang="en-GB" sz="1400" kern="1200" dirty="0" smtClean="0"/>
            <a:t> </a:t>
          </a:r>
          <a:r>
            <a:rPr lang="en-GB" sz="1500" kern="1200" dirty="0" smtClean="0"/>
            <a:t>(70%)</a:t>
          </a:r>
          <a:endParaRPr lang="en-GB" sz="1500" kern="1200" dirty="0"/>
        </a:p>
      </dsp:txBody>
      <dsp:txXfrm>
        <a:off x="198469" y="2337359"/>
        <a:ext cx="950293" cy="950293"/>
      </dsp:txXfrm>
    </dsp:sp>
    <dsp:sp modelId="{986A0625-5904-4C71-9185-5359DB63C9F7}">
      <dsp:nvSpPr>
        <dsp:cNvPr id="0" name=""/>
        <dsp:cNvSpPr/>
      </dsp:nvSpPr>
      <dsp:spPr>
        <a:xfrm>
          <a:off x="1454701" y="2422770"/>
          <a:ext cx="779472" cy="779472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1558020" y="2720840"/>
        <a:ext cx="572834" cy="183332"/>
      </dsp:txXfrm>
    </dsp:sp>
    <dsp:sp modelId="{4F7663A6-81F3-4A77-BAD2-B9DEE73D7515}">
      <dsp:nvSpPr>
        <dsp:cNvPr id="0" name=""/>
        <dsp:cNvSpPr/>
      </dsp:nvSpPr>
      <dsp:spPr>
        <a:xfrm>
          <a:off x="2343300" y="1954616"/>
          <a:ext cx="1725389" cy="1715780"/>
        </a:xfrm>
        <a:prstGeom prst="ellipse">
          <a:avLst/>
        </a:prstGeom>
        <a:solidFill>
          <a:schemeClr val="accent2">
            <a:hueOff val="3177232"/>
            <a:satOff val="6500"/>
            <a:lumOff val="2484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EAPI</a:t>
          </a:r>
          <a:r>
            <a:rPr lang="en-GB" sz="1500" kern="1200" dirty="0" smtClean="0"/>
            <a:t> (10%)</a:t>
          </a:r>
          <a:endParaRPr lang="en-GB" sz="1500" kern="1200" dirty="0"/>
        </a:p>
      </dsp:txBody>
      <dsp:txXfrm>
        <a:off x="2595977" y="2205886"/>
        <a:ext cx="1220035" cy="1213240"/>
      </dsp:txXfrm>
    </dsp:sp>
    <dsp:sp modelId="{361B1BC0-D13F-4F8F-B72C-6550D3952862}">
      <dsp:nvSpPr>
        <dsp:cNvPr id="0" name=""/>
        <dsp:cNvSpPr/>
      </dsp:nvSpPr>
      <dsp:spPr>
        <a:xfrm>
          <a:off x="4177815" y="2422770"/>
          <a:ext cx="779472" cy="779472"/>
        </a:xfrm>
        <a:prstGeom prst="mathPlus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4281134" y="2720840"/>
        <a:ext cx="572834" cy="183332"/>
      </dsp:txXfrm>
    </dsp:sp>
    <dsp:sp modelId="{D388015F-F678-4A5B-BFC7-1F40CB11E00D}">
      <dsp:nvSpPr>
        <dsp:cNvPr id="0" name=""/>
        <dsp:cNvSpPr/>
      </dsp:nvSpPr>
      <dsp:spPr>
        <a:xfrm>
          <a:off x="5066413" y="1958869"/>
          <a:ext cx="1734285" cy="1707273"/>
        </a:xfrm>
        <a:prstGeom prst="ellipse">
          <a:avLst/>
        </a:prstGeom>
        <a:solidFill>
          <a:schemeClr val="accent2">
            <a:hueOff val="6354464"/>
            <a:satOff val="13001"/>
            <a:lumOff val="496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Practical Assessment </a:t>
          </a:r>
          <a:r>
            <a:rPr lang="en-GB" sz="1500" kern="1200" dirty="0" smtClean="0"/>
            <a:t>(20%)</a:t>
          </a:r>
          <a:endParaRPr lang="en-GB" sz="1500" kern="1200" dirty="0"/>
        </a:p>
      </dsp:txBody>
      <dsp:txXfrm>
        <a:off x="5320393" y="2208893"/>
        <a:ext cx="1226325" cy="1207225"/>
      </dsp:txXfrm>
    </dsp:sp>
    <dsp:sp modelId="{93F9D4DB-8F6B-4173-B1C4-5861C12CA81F}">
      <dsp:nvSpPr>
        <dsp:cNvPr id="0" name=""/>
        <dsp:cNvSpPr/>
      </dsp:nvSpPr>
      <dsp:spPr>
        <a:xfrm>
          <a:off x="6909825" y="2422770"/>
          <a:ext cx="779472" cy="779472"/>
        </a:xfrm>
        <a:prstGeom prst="mathEqual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7013144" y="2583341"/>
        <a:ext cx="572834" cy="458330"/>
      </dsp:txXfrm>
    </dsp:sp>
    <dsp:sp modelId="{8096434B-18FA-4333-AB1F-A1DBA5D5FC63}">
      <dsp:nvSpPr>
        <dsp:cNvPr id="0" name=""/>
        <dsp:cNvSpPr/>
      </dsp:nvSpPr>
      <dsp:spPr>
        <a:xfrm>
          <a:off x="7798424" y="2140547"/>
          <a:ext cx="1343917" cy="1343917"/>
        </a:xfrm>
        <a:prstGeom prst="ellipse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UCAS Predicated Grade for References</a:t>
          </a:r>
          <a:endParaRPr lang="en-GB" sz="1500" b="1" kern="1200" dirty="0"/>
        </a:p>
      </dsp:txBody>
      <dsp:txXfrm>
        <a:off x="7995236" y="2337359"/>
        <a:ext cx="950293" cy="950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BACFE-45BE-47E1-8604-8863CB13179D}">
      <dsp:nvSpPr>
        <dsp:cNvPr id="0" name=""/>
        <dsp:cNvSpPr/>
      </dsp:nvSpPr>
      <dsp:spPr>
        <a:xfrm>
          <a:off x="0" y="0"/>
          <a:ext cx="6836892" cy="944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Quality of the range of acquired skills being performed (strengths and weaknesses)</a:t>
          </a:r>
          <a:endParaRPr lang="en-US" sz="1800" kern="1200" dirty="0"/>
        </a:p>
      </dsp:txBody>
      <dsp:txXfrm>
        <a:off x="27663" y="27663"/>
        <a:ext cx="5707218" cy="889155"/>
      </dsp:txXfrm>
    </dsp:sp>
    <dsp:sp modelId="{4D9E7CDA-1FCC-404F-B822-384F5C935249}">
      <dsp:nvSpPr>
        <dsp:cNvPr id="0" name=""/>
        <dsp:cNvSpPr/>
      </dsp:nvSpPr>
      <dsp:spPr>
        <a:xfrm>
          <a:off x="510547" y="1075659"/>
          <a:ext cx="6836892" cy="944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3450900"/>
                <a:satOff val="-9096"/>
                <a:lumOff val="-2353"/>
                <a:alphaOff val="0"/>
                <a:tint val="50000"/>
                <a:satMod val="300000"/>
              </a:schemeClr>
            </a:gs>
            <a:gs pos="35000">
              <a:schemeClr val="accent3">
                <a:hueOff val="-3450900"/>
                <a:satOff val="-9096"/>
                <a:lumOff val="-2353"/>
                <a:alphaOff val="0"/>
                <a:tint val="37000"/>
                <a:satMod val="300000"/>
              </a:schemeClr>
            </a:gs>
            <a:gs pos="100000">
              <a:schemeClr val="accent3">
                <a:hueOff val="-3450900"/>
                <a:satOff val="-9096"/>
                <a:lumOff val="-23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Appropriateness and application of strategies and tactics / compositional ideas (strengths and weaknesses)</a:t>
          </a:r>
          <a:endParaRPr lang="en-US" sz="1800" kern="1200" dirty="0"/>
        </a:p>
      </dsp:txBody>
      <dsp:txXfrm>
        <a:off x="538210" y="1103322"/>
        <a:ext cx="5657106" cy="889155"/>
      </dsp:txXfrm>
    </dsp:sp>
    <dsp:sp modelId="{4E13998F-EE52-4A94-A0D3-77E93498B477}">
      <dsp:nvSpPr>
        <dsp:cNvPr id="0" name=""/>
        <dsp:cNvSpPr/>
      </dsp:nvSpPr>
      <dsp:spPr>
        <a:xfrm>
          <a:off x="1021094" y="2151318"/>
          <a:ext cx="6836892" cy="944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6901799"/>
                <a:satOff val="-18192"/>
                <a:lumOff val="-4706"/>
                <a:alphaOff val="0"/>
                <a:tint val="50000"/>
                <a:satMod val="300000"/>
              </a:schemeClr>
            </a:gs>
            <a:gs pos="35000">
              <a:schemeClr val="accent3">
                <a:hueOff val="-6901799"/>
                <a:satOff val="-18192"/>
                <a:lumOff val="-4706"/>
                <a:alphaOff val="0"/>
                <a:tint val="37000"/>
                <a:satMod val="300000"/>
              </a:schemeClr>
            </a:gs>
            <a:gs pos="100000">
              <a:schemeClr val="accent3">
                <a:hueOff val="-6901799"/>
                <a:satOff val="-18192"/>
                <a:lumOff val="-470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use of physical attributes during performance</a:t>
          </a:r>
          <a:endParaRPr lang="en-US" sz="1800" kern="1200" dirty="0"/>
        </a:p>
      </dsp:txBody>
      <dsp:txXfrm>
        <a:off x="1048757" y="2178981"/>
        <a:ext cx="5657106" cy="889155"/>
      </dsp:txXfrm>
    </dsp:sp>
    <dsp:sp modelId="{30FF7966-D707-4583-ADF6-F9DF9E6E4E45}">
      <dsp:nvSpPr>
        <dsp:cNvPr id="0" name=""/>
        <dsp:cNvSpPr/>
      </dsp:nvSpPr>
      <dsp:spPr>
        <a:xfrm>
          <a:off x="1531641" y="3226977"/>
          <a:ext cx="6836892" cy="944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0352699"/>
                <a:satOff val="-27289"/>
                <a:lumOff val="-7059"/>
                <a:alphaOff val="0"/>
                <a:tint val="50000"/>
                <a:satMod val="300000"/>
              </a:schemeClr>
            </a:gs>
            <a:gs pos="35000">
              <a:schemeClr val="accent3">
                <a:hueOff val="-10352699"/>
                <a:satOff val="-27289"/>
                <a:lumOff val="-7059"/>
                <a:alphaOff val="0"/>
                <a:tint val="37000"/>
                <a:satMod val="300000"/>
              </a:schemeClr>
            </a:gs>
            <a:gs pos="100000">
              <a:schemeClr val="accent3">
                <a:hueOff val="-10352699"/>
                <a:satOff val="-27289"/>
                <a:lumOff val="-7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overall effectiveness and success of the performance, and identification of major weakness</a:t>
          </a:r>
          <a:endParaRPr lang="en-US" sz="1800" kern="1200" dirty="0"/>
        </a:p>
      </dsp:txBody>
      <dsp:txXfrm>
        <a:off x="1559304" y="3254640"/>
        <a:ext cx="5657106" cy="889155"/>
      </dsp:txXfrm>
    </dsp:sp>
    <dsp:sp modelId="{ECABD309-EEEF-4989-84EA-187FAA409C9E}">
      <dsp:nvSpPr>
        <dsp:cNvPr id="0" name=""/>
        <dsp:cNvSpPr/>
      </dsp:nvSpPr>
      <dsp:spPr>
        <a:xfrm>
          <a:off x="2042188" y="4302636"/>
          <a:ext cx="6836892" cy="944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tint val="50000"/>
                <a:satMod val="300000"/>
              </a:schemeClr>
            </a:gs>
            <a:gs pos="35000">
              <a:schemeClr val="accent3">
                <a:hueOff val="-13803598"/>
                <a:satOff val="-36385"/>
                <a:lumOff val="-9412"/>
                <a:alphaOff val="0"/>
                <a:tint val="37000"/>
                <a:satMod val="300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Creating a development plan for improvement of the major weakness, </a:t>
          </a:r>
          <a:r>
            <a:rPr lang="en-US" sz="1800" b="1" kern="1200" dirty="0" smtClean="0"/>
            <a:t>justifying the plan</a:t>
          </a:r>
          <a:endParaRPr lang="en-US" sz="1800" b="1" kern="1200" dirty="0"/>
        </a:p>
      </dsp:txBody>
      <dsp:txXfrm>
        <a:off x="2069851" y="4330299"/>
        <a:ext cx="5657106" cy="889155"/>
      </dsp:txXfrm>
    </dsp:sp>
    <dsp:sp modelId="{E26504F1-B407-43B1-85E6-EA84A523BF5D}">
      <dsp:nvSpPr>
        <dsp:cNvPr id="0" name=""/>
        <dsp:cNvSpPr/>
      </dsp:nvSpPr>
      <dsp:spPr>
        <a:xfrm>
          <a:off x="6222979" y="689996"/>
          <a:ext cx="613912" cy="6139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361109" y="689996"/>
        <a:ext cx="337652" cy="461969"/>
      </dsp:txXfrm>
    </dsp:sp>
    <dsp:sp modelId="{D69E29EF-C770-4728-85A5-85F4AF1AF81B}">
      <dsp:nvSpPr>
        <dsp:cNvPr id="0" name=""/>
        <dsp:cNvSpPr/>
      </dsp:nvSpPr>
      <dsp:spPr>
        <a:xfrm>
          <a:off x="6733526" y="1765655"/>
          <a:ext cx="613912" cy="6139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4664301"/>
            <a:satOff val="-12466"/>
            <a:lumOff val="-1034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-4664301"/>
              <a:satOff val="-12466"/>
              <a:lumOff val="-103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>
        <a:off x="6871656" y="1765655"/>
        <a:ext cx="337652" cy="461969"/>
      </dsp:txXfrm>
    </dsp:sp>
    <dsp:sp modelId="{EBB43094-DA87-4B0B-8686-D33CB10DB647}">
      <dsp:nvSpPr>
        <dsp:cNvPr id="0" name=""/>
        <dsp:cNvSpPr/>
      </dsp:nvSpPr>
      <dsp:spPr>
        <a:xfrm>
          <a:off x="7244073" y="2825573"/>
          <a:ext cx="613912" cy="6139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9328601"/>
            <a:satOff val="-24931"/>
            <a:lumOff val="-2067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-9328601"/>
              <a:satOff val="-24931"/>
              <a:lumOff val="-20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>
        <a:off x="7382203" y="2825573"/>
        <a:ext cx="337652" cy="461969"/>
      </dsp:txXfrm>
    </dsp:sp>
    <dsp:sp modelId="{C79A3A5B-BD95-40DB-89AD-BAC7669A89DA}">
      <dsp:nvSpPr>
        <dsp:cNvPr id="0" name=""/>
        <dsp:cNvSpPr/>
      </dsp:nvSpPr>
      <dsp:spPr>
        <a:xfrm>
          <a:off x="7754621" y="3911726"/>
          <a:ext cx="613912" cy="6139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13992901"/>
            <a:satOff val="-37397"/>
            <a:lumOff val="-3101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>
        <a:off x="7892751" y="3911726"/>
        <a:ext cx="337652" cy="4619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725C3-418D-494B-8D3A-662046522455}">
      <dsp:nvSpPr>
        <dsp:cNvPr id="0" name=""/>
        <dsp:cNvSpPr/>
      </dsp:nvSpPr>
      <dsp:spPr>
        <a:xfrm>
          <a:off x="2980795" y="1162893"/>
          <a:ext cx="2897034" cy="289703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Fitness Components</a:t>
          </a:r>
          <a:endParaRPr lang="en-US" sz="2900" kern="1200" dirty="0"/>
        </a:p>
      </dsp:txBody>
      <dsp:txXfrm>
        <a:off x="3405056" y="1587154"/>
        <a:ext cx="2048512" cy="2048512"/>
      </dsp:txXfrm>
    </dsp:sp>
    <dsp:sp modelId="{8B2292CA-5BA2-B642-B8B8-CE62C61322B1}">
      <dsp:nvSpPr>
        <dsp:cNvPr id="0" name=""/>
        <dsp:cNvSpPr/>
      </dsp:nvSpPr>
      <dsp:spPr>
        <a:xfrm>
          <a:off x="3705054" y="517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1380360"/>
                <a:satOff val="-3638"/>
                <a:lumOff val="-941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1380360"/>
                <a:satOff val="-3638"/>
                <a:lumOff val="-941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1380360"/>
                <a:satOff val="-3638"/>
                <a:lumOff val="-94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Speed</a:t>
          </a:r>
          <a:endParaRPr lang="en-US" sz="1700" kern="1200" dirty="0"/>
        </a:p>
      </dsp:txBody>
      <dsp:txXfrm>
        <a:off x="3917184" y="212647"/>
        <a:ext cx="1024257" cy="1024257"/>
      </dsp:txXfrm>
    </dsp:sp>
    <dsp:sp modelId="{6DACC178-7671-E743-8D28-6D52127EF8FE}">
      <dsp:nvSpPr>
        <dsp:cNvPr id="0" name=""/>
        <dsp:cNvSpPr/>
      </dsp:nvSpPr>
      <dsp:spPr>
        <a:xfrm>
          <a:off x="4813990" y="360832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2760720"/>
                <a:satOff val="-7277"/>
                <a:lumOff val="-1882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2760720"/>
                <a:satOff val="-7277"/>
                <a:lumOff val="-1882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2760720"/>
                <a:satOff val="-7277"/>
                <a:lumOff val="-188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Strength</a:t>
          </a:r>
          <a:endParaRPr lang="en-US" sz="1700" kern="1200" dirty="0"/>
        </a:p>
      </dsp:txBody>
      <dsp:txXfrm>
        <a:off x="5026120" y="572962"/>
        <a:ext cx="1024257" cy="1024257"/>
      </dsp:txXfrm>
    </dsp:sp>
    <dsp:sp modelId="{05096157-0F62-AD46-A129-5B26231968C7}">
      <dsp:nvSpPr>
        <dsp:cNvPr id="0" name=""/>
        <dsp:cNvSpPr/>
      </dsp:nvSpPr>
      <dsp:spPr>
        <a:xfrm>
          <a:off x="5499351" y="1304150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4141079"/>
                <a:satOff val="-10915"/>
                <a:lumOff val="-2824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4141079"/>
                <a:satOff val="-10915"/>
                <a:lumOff val="-2824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4141079"/>
                <a:satOff val="-10915"/>
                <a:lumOff val="-2824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Power</a:t>
          </a:r>
          <a:endParaRPr lang="en-US" sz="1700" kern="1200" dirty="0"/>
        </a:p>
      </dsp:txBody>
      <dsp:txXfrm>
        <a:off x="5711481" y="1516280"/>
        <a:ext cx="1024257" cy="1024257"/>
      </dsp:txXfrm>
    </dsp:sp>
    <dsp:sp modelId="{63181BA8-2356-F548-90A9-3A585B6AE4E2}">
      <dsp:nvSpPr>
        <dsp:cNvPr id="0" name=""/>
        <dsp:cNvSpPr/>
      </dsp:nvSpPr>
      <dsp:spPr>
        <a:xfrm>
          <a:off x="5499351" y="2470154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5521439"/>
                <a:satOff val="-14554"/>
                <a:lumOff val="-3765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5521439"/>
                <a:satOff val="-14554"/>
                <a:lumOff val="-3765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5521439"/>
                <a:satOff val="-14554"/>
                <a:lumOff val="-3765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Flexibility</a:t>
          </a:r>
          <a:endParaRPr lang="en-US" sz="1700" kern="1200" dirty="0"/>
        </a:p>
      </dsp:txBody>
      <dsp:txXfrm>
        <a:off x="5711481" y="2682284"/>
        <a:ext cx="1024257" cy="1024257"/>
      </dsp:txXfrm>
    </dsp:sp>
    <dsp:sp modelId="{2FB179E0-8A15-0E42-9D62-581E725CA5B0}">
      <dsp:nvSpPr>
        <dsp:cNvPr id="0" name=""/>
        <dsp:cNvSpPr/>
      </dsp:nvSpPr>
      <dsp:spPr>
        <a:xfrm>
          <a:off x="4813990" y="3413472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6901799"/>
                <a:satOff val="-18192"/>
                <a:lumOff val="-4706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6901799"/>
                <a:satOff val="-18192"/>
                <a:lumOff val="-4706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6901799"/>
                <a:satOff val="-18192"/>
                <a:lumOff val="-470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Aerobic Endurance</a:t>
          </a:r>
          <a:endParaRPr lang="en-US" sz="1700" kern="1200" dirty="0"/>
        </a:p>
      </dsp:txBody>
      <dsp:txXfrm>
        <a:off x="5026120" y="3625602"/>
        <a:ext cx="1024257" cy="1024257"/>
      </dsp:txXfrm>
    </dsp:sp>
    <dsp:sp modelId="{222F986E-5C41-D24B-812E-0FF1FAB2A935}">
      <dsp:nvSpPr>
        <dsp:cNvPr id="0" name=""/>
        <dsp:cNvSpPr/>
      </dsp:nvSpPr>
      <dsp:spPr>
        <a:xfrm>
          <a:off x="3705054" y="3773787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8282159"/>
                <a:satOff val="-21831"/>
                <a:lumOff val="-5647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8282159"/>
                <a:satOff val="-21831"/>
                <a:lumOff val="-5647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8282159"/>
                <a:satOff val="-21831"/>
                <a:lumOff val="-564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Muscular Endurance</a:t>
          </a:r>
          <a:endParaRPr lang="en-US" sz="1700" kern="1200" dirty="0"/>
        </a:p>
      </dsp:txBody>
      <dsp:txXfrm>
        <a:off x="3917184" y="3985917"/>
        <a:ext cx="1024257" cy="1024257"/>
      </dsp:txXfrm>
    </dsp:sp>
    <dsp:sp modelId="{5FF3AE79-4D42-4E4A-A4DE-9D38D78A295C}">
      <dsp:nvSpPr>
        <dsp:cNvPr id="0" name=""/>
        <dsp:cNvSpPr/>
      </dsp:nvSpPr>
      <dsp:spPr>
        <a:xfrm>
          <a:off x="2596118" y="3413472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9662519"/>
                <a:satOff val="-25469"/>
                <a:lumOff val="-6588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9662519"/>
                <a:satOff val="-25469"/>
                <a:lumOff val="-6588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9662519"/>
                <a:satOff val="-25469"/>
                <a:lumOff val="-6588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Balance (Dynamic / Static)</a:t>
          </a:r>
          <a:endParaRPr lang="en-US" sz="1700" kern="1200" dirty="0"/>
        </a:p>
      </dsp:txBody>
      <dsp:txXfrm>
        <a:off x="2808248" y="3625602"/>
        <a:ext cx="1024257" cy="1024257"/>
      </dsp:txXfrm>
    </dsp:sp>
    <dsp:sp modelId="{34120C58-B2A8-5244-91A2-3C9EC0C31353}">
      <dsp:nvSpPr>
        <dsp:cNvPr id="0" name=""/>
        <dsp:cNvSpPr/>
      </dsp:nvSpPr>
      <dsp:spPr>
        <a:xfrm>
          <a:off x="1910757" y="2470154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11042878"/>
                <a:satOff val="-29108"/>
                <a:lumOff val="-7530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11042878"/>
                <a:satOff val="-29108"/>
                <a:lumOff val="-7530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11042878"/>
                <a:satOff val="-29108"/>
                <a:lumOff val="-75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Co-ordination</a:t>
          </a:r>
          <a:endParaRPr lang="en-US" sz="1700" kern="1200" dirty="0"/>
        </a:p>
      </dsp:txBody>
      <dsp:txXfrm>
        <a:off x="2122887" y="2682284"/>
        <a:ext cx="1024257" cy="1024257"/>
      </dsp:txXfrm>
    </dsp:sp>
    <dsp:sp modelId="{D7764363-F5C9-7742-8FD5-81E7BBAFA0FB}">
      <dsp:nvSpPr>
        <dsp:cNvPr id="0" name=""/>
        <dsp:cNvSpPr/>
      </dsp:nvSpPr>
      <dsp:spPr>
        <a:xfrm>
          <a:off x="1910757" y="1304150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12423238"/>
                <a:satOff val="-32746"/>
                <a:lumOff val="-8471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12423238"/>
                <a:satOff val="-32746"/>
                <a:lumOff val="-8471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12423238"/>
                <a:satOff val="-32746"/>
                <a:lumOff val="-847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Reaction Time</a:t>
          </a:r>
          <a:endParaRPr lang="en-US" sz="1700" kern="1200" dirty="0"/>
        </a:p>
      </dsp:txBody>
      <dsp:txXfrm>
        <a:off x="2122887" y="1516280"/>
        <a:ext cx="1024257" cy="1024257"/>
      </dsp:txXfrm>
    </dsp:sp>
    <dsp:sp modelId="{4F5F3A8E-202B-5F41-825C-E4A1473C9B3F}">
      <dsp:nvSpPr>
        <dsp:cNvPr id="0" name=""/>
        <dsp:cNvSpPr/>
      </dsp:nvSpPr>
      <dsp:spPr>
        <a:xfrm>
          <a:off x="2596118" y="360832"/>
          <a:ext cx="1448517" cy="144851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alpha val="50000"/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alpha val="50000"/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Agility</a:t>
          </a:r>
          <a:endParaRPr lang="en-US" sz="1700" kern="1200" dirty="0"/>
        </a:p>
      </dsp:txBody>
      <dsp:txXfrm>
        <a:off x="2808248" y="572962"/>
        <a:ext cx="1024257" cy="10242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FFFA1-8EB3-40DA-AB78-203B1DAF5633}">
      <dsp:nvSpPr>
        <dsp:cNvPr id="0" name=""/>
        <dsp:cNvSpPr/>
      </dsp:nvSpPr>
      <dsp:spPr>
        <a:xfrm>
          <a:off x="617219" y="0"/>
          <a:ext cx="6995160" cy="462597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97F3D-B0F6-4F89-9E3C-0A9CCE966F8D}">
      <dsp:nvSpPr>
        <dsp:cNvPr id="0" name=""/>
        <dsp:cNvSpPr/>
      </dsp:nvSpPr>
      <dsp:spPr>
        <a:xfrm>
          <a:off x="8840" y="1387792"/>
          <a:ext cx="2648902" cy="18503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Identify the Strength / Weakness</a:t>
          </a:r>
          <a:endParaRPr lang="en-GB" sz="2800" kern="1200" dirty="0"/>
        </a:p>
      </dsp:txBody>
      <dsp:txXfrm>
        <a:off x="99169" y="1478121"/>
        <a:ext cx="2468244" cy="1669732"/>
      </dsp:txXfrm>
    </dsp:sp>
    <dsp:sp modelId="{3D1D0173-BC72-4D5F-9187-E3BB3F23359B}">
      <dsp:nvSpPr>
        <dsp:cNvPr id="0" name=""/>
        <dsp:cNvSpPr/>
      </dsp:nvSpPr>
      <dsp:spPr>
        <a:xfrm>
          <a:off x="2790348" y="1387792"/>
          <a:ext cx="2648902" cy="1850390"/>
        </a:xfrm>
        <a:prstGeom prst="round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Explain </a:t>
          </a:r>
          <a:r>
            <a:rPr lang="en-GB" sz="2800" b="1" kern="1200" dirty="0" smtClean="0"/>
            <a:t>WHY</a:t>
          </a:r>
          <a:r>
            <a:rPr lang="en-GB" sz="2800" kern="1200" dirty="0" smtClean="0"/>
            <a:t> it was a strength / weakness</a:t>
          </a:r>
          <a:endParaRPr lang="en-GB" sz="2800" kern="1200" dirty="0"/>
        </a:p>
      </dsp:txBody>
      <dsp:txXfrm>
        <a:off x="2880677" y="1478121"/>
        <a:ext cx="2468244" cy="1669732"/>
      </dsp:txXfrm>
    </dsp:sp>
    <dsp:sp modelId="{CC120849-853F-4962-B25E-223524361AE6}">
      <dsp:nvSpPr>
        <dsp:cNvPr id="0" name=""/>
        <dsp:cNvSpPr/>
      </dsp:nvSpPr>
      <dsp:spPr>
        <a:xfrm>
          <a:off x="5571857" y="1387792"/>
          <a:ext cx="2648902" cy="1850390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HOW</a:t>
          </a:r>
          <a:r>
            <a:rPr lang="en-GB" sz="2800" kern="1200" dirty="0" smtClean="0"/>
            <a:t> did it affect their performance?</a:t>
          </a:r>
          <a:endParaRPr lang="en-GB" sz="2800" kern="1200" dirty="0"/>
        </a:p>
      </dsp:txBody>
      <dsp:txXfrm>
        <a:off x="5662186" y="1478121"/>
        <a:ext cx="2468244" cy="16697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57D47-C900-0544-8F01-B1D2E9FFD241}">
      <dsp:nvSpPr>
        <dsp:cNvPr id="0" name=""/>
        <dsp:cNvSpPr/>
      </dsp:nvSpPr>
      <dsp:spPr>
        <a:xfrm>
          <a:off x="642692" y="0"/>
          <a:ext cx="7283848" cy="510107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4A474C-C513-A142-B88C-2D3E190B96C3}">
      <dsp:nvSpPr>
        <dsp:cNvPr id="0" name=""/>
        <dsp:cNvSpPr/>
      </dsp:nvSpPr>
      <dsp:spPr>
        <a:xfrm>
          <a:off x="9205" y="1530322"/>
          <a:ext cx="2758222" cy="20404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Look at the </a:t>
          </a:r>
          <a:r>
            <a:rPr lang="en-US" sz="2100" b="1" kern="1200" dirty="0" smtClean="0"/>
            <a:t>skills, tactics and physical attributes strengths and weaknesses </a:t>
          </a:r>
          <a:r>
            <a:rPr lang="en-US" sz="2100" kern="1200" dirty="0" smtClean="0"/>
            <a:t>you have discussed</a:t>
          </a:r>
          <a:endParaRPr lang="en-US" sz="2100" kern="1200" dirty="0"/>
        </a:p>
      </dsp:txBody>
      <dsp:txXfrm>
        <a:off x="108811" y="1629928"/>
        <a:ext cx="2559010" cy="1841217"/>
      </dsp:txXfrm>
    </dsp:sp>
    <dsp:sp modelId="{2759C42D-DCA6-4CF0-8DC2-AEBC7649E312}">
      <dsp:nvSpPr>
        <dsp:cNvPr id="0" name=""/>
        <dsp:cNvSpPr/>
      </dsp:nvSpPr>
      <dsp:spPr>
        <a:xfrm>
          <a:off x="2905505" y="1530322"/>
          <a:ext cx="2758222" cy="20404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was </a:t>
          </a:r>
          <a:r>
            <a:rPr lang="en-US" sz="2100" b="1" kern="1200" dirty="0" smtClean="0"/>
            <a:t>effective? </a:t>
          </a:r>
          <a:r>
            <a:rPr lang="en-US" sz="2100" kern="1200" dirty="0" smtClean="0"/>
            <a:t>What was </a:t>
          </a:r>
          <a:r>
            <a:rPr lang="en-US" sz="2100" b="1" kern="1200" dirty="0" smtClean="0"/>
            <a:t>successful?</a:t>
          </a:r>
          <a:endParaRPr lang="en-US" sz="2100" b="1" kern="1200" dirty="0"/>
        </a:p>
      </dsp:txBody>
      <dsp:txXfrm>
        <a:off x="3005111" y="1629928"/>
        <a:ext cx="2559010" cy="1841217"/>
      </dsp:txXfrm>
    </dsp:sp>
    <dsp:sp modelId="{2BB3B5B5-3659-9647-AD73-E614312DB9DB}">
      <dsp:nvSpPr>
        <dsp:cNvPr id="0" name=""/>
        <dsp:cNvSpPr/>
      </dsp:nvSpPr>
      <dsp:spPr>
        <a:xfrm>
          <a:off x="5801806" y="1530322"/>
          <a:ext cx="2758222" cy="20404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Identify what you think is the biggest (and most important) weakness</a:t>
          </a:r>
          <a:endParaRPr lang="en-US" sz="2100" b="1" kern="1200" dirty="0"/>
        </a:p>
      </dsp:txBody>
      <dsp:txXfrm>
        <a:off x="5901412" y="1629928"/>
        <a:ext cx="2559010" cy="18412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EFCAC-1A2D-4B9A-86E8-F0020EB2F3AF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28EB-BA6B-4F97-BD56-C2B788767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11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ABE-7E37-45CC-8A9E-ACE7BD3664A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FABE-7E37-45CC-8A9E-ACE7BD3664A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115196-1C6F-4784-83AC-30756D8F10B3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099" y="155448"/>
            <a:ext cx="8759439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and Analysis of Performance for Improvement (EAPI)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8175"/>
            <a:ext cx="9144000" cy="609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242117"/>
              </p:ext>
            </p:extLst>
          </p:nvPr>
        </p:nvGraphicFramePr>
        <p:xfrm>
          <a:off x="-3" y="0"/>
          <a:ext cx="914400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948"/>
                <a:gridCol w="1559624"/>
                <a:gridCol w="1306286"/>
                <a:gridCol w="1306286"/>
                <a:gridCol w="1306286"/>
                <a:gridCol w="1306286"/>
                <a:gridCol w="1306286"/>
              </a:tblGrid>
              <a:tr h="8813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START: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Evaluation</a:t>
                      </a:r>
                      <a:r>
                        <a:rPr lang="en-GB" sz="2000" baseline="0" dirty="0" smtClean="0"/>
                        <a:t> Period</a:t>
                      </a:r>
                      <a:endParaRPr lang="en-GB" sz="2000" dirty="0"/>
                    </a:p>
                  </a:txBody>
                  <a:tcPr anchor="ctr"/>
                </a:tc>
              </a:tr>
              <a:tr h="597665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Detailed Practices </a:t>
                      </a:r>
                      <a:r>
                        <a:rPr lang="en-GB" dirty="0" smtClean="0"/>
                        <a:t>(FITT, MRS</a:t>
                      </a:r>
                      <a:r>
                        <a:rPr lang="en-GB" baseline="0" dirty="0" smtClean="0"/>
                        <a:t> VOPP Testing WC)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Aims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SMART Targets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Method</a:t>
                      </a:r>
                      <a:r>
                        <a:rPr lang="en-GB" b="1" baseline="0" dirty="0" smtClean="0"/>
                        <a:t> of Testing</a:t>
                      </a:r>
                      <a:r>
                        <a:rPr lang="en-GB" baseline="0" dirty="0" smtClean="0"/>
                        <a:t>:</a:t>
                      </a:r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Session 1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2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Session 1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2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Session 1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2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Session 1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2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Method of testing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420435"/>
              </p:ext>
            </p:extLst>
          </p:nvPr>
        </p:nvGraphicFramePr>
        <p:xfrm>
          <a:off x="-4" y="0"/>
          <a:ext cx="914400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473"/>
                <a:gridCol w="1574906"/>
                <a:gridCol w="1574906"/>
                <a:gridCol w="1574906"/>
                <a:gridCol w="1574906"/>
                <a:gridCol w="1574906"/>
              </a:tblGrid>
              <a:tr h="8813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Evaluation</a:t>
                      </a:r>
                      <a:r>
                        <a:rPr lang="en-GB" sz="2000" baseline="0" dirty="0" smtClean="0"/>
                        <a:t> Period</a:t>
                      </a:r>
                      <a:endParaRPr lang="en-GB" sz="2000" dirty="0"/>
                    </a:p>
                  </a:txBody>
                  <a:tcPr anchor="ctr"/>
                </a:tc>
              </a:tr>
              <a:tr h="597665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Detailed Practices </a:t>
                      </a:r>
                      <a:r>
                        <a:rPr lang="en-GB" dirty="0" smtClean="0"/>
                        <a:t>(FITT, MRS</a:t>
                      </a:r>
                      <a:r>
                        <a:rPr lang="en-GB" baseline="0" dirty="0" smtClean="0"/>
                        <a:t> VOPP Testing WC)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Session 1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2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3: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Session 1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2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3: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Session 1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2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3: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Session 1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2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Session 3: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Final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="1" dirty="0" smtClean="0"/>
                        <a:t>Method of testing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Any other Method of Evaluating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3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GB" dirty="0" smtClean="0"/>
              <a:t>Now that your training plan has been created, you need to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justify it</a:t>
            </a:r>
          </a:p>
          <a:p>
            <a:pPr marL="118872" indent="0">
              <a:buNone/>
            </a:pPr>
            <a:endParaRPr lang="en-GB" dirty="0"/>
          </a:p>
          <a:p>
            <a:pPr marL="118872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You must justify WHY this area can be improved in 2-3 months</a:t>
            </a:r>
          </a:p>
          <a:p>
            <a:pPr marL="118872" indent="0">
              <a:buNone/>
            </a:pPr>
            <a:endParaRPr lang="en-GB" dirty="0"/>
          </a:p>
          <a:p>
            <a:pPr marL="118872" indent="0">
              <a:buNone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Justify WHAT you have chosen to do through physiological and psychological theory learnt in A-level PE</a:t>
            </a:r>
          </a:p>
          <a:p>
            <a:pPr marL="118872" indent="0">
              <a:buNone/>
            </a:pPr>
            <a:endParaRPr lang="en-GB" dirty="0"/>
          </a:p>
          <a:p>
            <a:pPr marL="118872" indent="0">
              <a:buNone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Explain adaptations (physiological and psychological) that should be occurring depending on the progress of the performer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  <a:p>
            <a:pPr marL="11887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74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Psychological justification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In the first week, in order to improve the backhand in tennis I have used small practices using massed practice</a:t>
            </a:r>
            <a:r>
              <a:rPr lang="en-GB" dirty="0" smtClean="0"/>
              <a:t>.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This would enable the learner to being to groove the skill, and so that this becomes a dominant response or habit</a:t>
            </a:r>
            <a:r>
              <a:rPr lang="en-GB" dirty="0" smtClean="0"/>
              <a:t>.</a:t>
            </a:r>
          </a:p>
          <a:p>
            <a:pPr marL="118872" indent="0">
              <a:buNone/>
            </a:pPr>
            <a:endParaRPr lang="en-GB" dirty="0"/>
          </a:p>
          <a:p>
            <a:pPr marL="118872" indent="0">
              <a:buNone/>
            </a:pPr>
            <a:endParaRPr lang="en-GB" dirty="0" smtClean="0"/>
          </a:p>
          <a:p>
            <a:pPr marL="118872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Physiological justification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In week three, the deadlift exercises increase in repetitions and sets</a:t>
            </a:r>
            <a:r>
              <a:rPr lang="en-GB" dirty="0" smtClean="0"/>
              <a:t>.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This refers to the principle of Overload, which will encourage the rectus 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</a:rPr>
              <a:t>femoris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 to become stressed and therefore would encourage adaptations such as hypertrophy of the muscle faster.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64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72780884"/>
              </p:ext>
            </p:extLst>
          </p:nvPr>
        </p:nvGraphicFramePr>
        <p:xfrm>
          <a:off x="76912" y="59821"/>
          <a:ext cx="8998722" cy="6798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16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C07C5A2-8012-4D67-AE60-0F2BCD213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2C07C5A2-8012-4D67-AE60-0F2BCD213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2C07C5A2-8012-4D67-AE60-0F2BCD213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DC026F3-0E5E-4EB0-B071-61C6895F7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0DC026F3-0E5E-4EB0-B071-61C6895F7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0DC026F3-0E5E-4EB0-B071-61C6895F7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3BB7EE-C8B2-485B-9A38-9A6575B57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F73BB7EE-C8B2-485B-9A38-9A6575B57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F73BB7EE-C8B2-485B-9A38-9A6575B57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2FFB208-A42C-4BBE-AFCB-BF9026AC1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E2FFB208-A42C-4BBE-AFCB-BF9026AC1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E2FFB208-A42C-4BBE-AFCB-BF9026AC1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E3049DA-82EB-4B3A-84BF-DAFF71D2B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0E3049DA-82EB-4B3A-84BF-DAFF71D2B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0E3049DA-82EB-4B3A-84BF-DAFF71D2B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EFB0A8-E09B-458C-BB3E-78A5B7D9A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B3EFB0A8-E09B-458C-BB3E-78A5B7D9A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B3EFB0A8-E09B-458C-BB3E-78A5B7D9A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DC3E1D4-A6F0-4504-87A3-6400D99BF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graphicEl>
                                              <a:dgm id="{4DC3E1D4-A6F0-4504-87A3-6400D99BF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graphicEl>
                                              <a:dgm id="{4DC3E1D4-A6F0-4504-87A3-6400D99BF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2F7B374-22E6-4255-9878-D2274C1AF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graphicEl>
                                              <a:dgm id="{F2F7B374-22E6-4255-9878-D2274C1AF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graphicEl>
                                              <a:dgm id="{F2F7B374-22E6-4255-9878-D2274C1AF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B249CB7-D35F-49A9-BCD6-672E835D0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graphicEl>
                                              <a:dgm id="{BB249CB7-D35F-49A9-BCD6-672E835D0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graphicEl>
                                              <a:dgm id="{BB249CB7-D35F-49A9-BCD6-672E835D0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53B18E-6A9C-488F-A15F-34AA8B7D0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graphicEl>
                                              <a:dgm id="{F053B18E-6A9C-488F-A15F-34AA8B7D0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graphicEl>
                                              <a:dgm id="{F053B18E-6A9C-488F-A15F-34AA8B7D0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FCAADBE-0925-4F3F-9956-4A34D29BD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graphicEl>
                                              <a:dgm id="{9FCAADBE-0925-4F3F-9956-4A34D29BD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graphicEl>
                                              <a:dgm id="{9FCAADBE-0925-4F3F-9956-4A34D29BD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22A90AE-7617-426A-AC6A-0DABBDE6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graphicEl>
                                              <a:dgm id="{722A90AE-7617-426A-AC6A-0DABBDE6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graphicEl>
                                              <a:dgm id="{722A90AE-7617-426A-AC6A-0DABBDE6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589314-BCC6-4ACF-B196-16238A076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graphicEl>
                                              <a:dgm id="{91589314-BCC6-4ACF-B196-16238A076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graphicEl>
                                              <a:dgm id="{91589314-BCC6-4ACF-B196-16238A076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517749033"/>
              </p:ext>
            </p:extLst>
          </p:nvPr>
        </p:nvGraphicFramePr>
        <p:xfrm>
          <a:off x="76912" y="59821"/>
          <a:ext cx="8998722" cy="6798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033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540A3E67-DAA7-4D51-9C05-CF78A18EE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392A4BD-90EF-44AC-AFEC-8E233BA8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1392A4BD-90EF-44AC-AFEC-8E233BA8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1392A4BD-90EF-44AC-AFEC-8E233BA8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C11D000-7AC5-491E-B23D-5C858411D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9C11D000-7AC5-491E-B23D-5C858411D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9C11D000-7AC5-491E-B23D-5C858411D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D6781F-3B94-40FB-AED4-8FAA3B7FF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5FD6781F-3B94-40FB-AED4-8FAA3B7FF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5FD6781F-3B94-40FB-AED4-8FAA3B7FF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202DDF-2E93-4277-9B6D-BCE43B01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graphicEl>
                                              <a:dgm id="{1F202DDF-2E93-4277-9B6D-BCE43B01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graphicEl>
                                              <a:dgm id="{1F202DDF-2E93-4277-9B6D-BCE43B01A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D1DCF2D-D6C9-412E-BBA4-046EFF6E2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graphicEl>
                                              <a:dgm id="{4D1DCF2D-D6C9-412E-BBA4-046EFF6E2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graphicEl>
                                              <a:dgm id="{4D1DCF2D-D6C9-412E-BBA4-046EFF6E2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5B679E-B2A1-4483-B8FF-8956B90E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graphicEl>
                                              <a:dgm id="{915B679E-B2A1-4483-B8FF-8956B90E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graphicEl>
                                              <a:dgm id="{915B679E-B2A1-4483-B8FF-8956B90E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09580466"/>
              </p:ext>
            </p:extLst>
          </p:nvPr>
        </p:nvGraphicFramePr>
        <p:xfrm>
          <a:off x="94004" y="85457"/>
          <a:ext cx="8964538" cy="6682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47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FED5E9-ED73-41CF-84F8-02C3DA1C3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F6FED5E9-ED73-41CF-84F8-02C3DA1C3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F6FED5E9-ED73-41CF-84F8-02C3DA1C3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FF60E4-352E-4462-AC28-8713F8E06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10FF60E4-352E-4462-AC28-8713F8E06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10FF60E4-352E-4462-AC28-8713F8E06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F480B6-6B4A-4C23-904F-D21E0E554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CEF480B6-6B4A-4C23-904F-D21E0E554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CEF480B6-6B4A-4C23-904F-D21E0E554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45D486-1CEA-49ED-9975-A283CB1F5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1E45D486-1CEA-49ED-9975-A283CB1F5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1E45D486-1CEA-49ED-9975-A283CB1F5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7AAE4A-E8F7-41A9-B8E6-05142F985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2D7AAE4A-E8F7-41A9-B8E6-05142F985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2D7AAE4A-E8F7-41A9-B8E6-05142F9850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622435-A91A-4CD0-AEF1-B7AD848A5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F6622435-A91A-4CD0-AEF1-B7AD848A5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F6622435-A91A-4CD0-AEF1-B7AD848A5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2FA64D-30B6-4D59-B93F-D04464E1B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4D2FA64D-30B6-4D59-B93F-D04464E1B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4D2FA64D-30B6-4D59-B93F-D04464E1B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BC7B0F-5AF5-4D1D-8269-1B4F951C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08BC7B0F-5AF5-4D1D-8269-1B4F951C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08BC7B0F-5AF5-4D1D-8269-1B4F951C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C5E3E1-ED4F-4BC1-B486-49F4C4164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E7C5E3E1-ED4F-4BC1-B486-49F4C4164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E7C5E3E1-ED4F-4BC1-B486-49F4C4164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0CB907-EED6-4AB7-8A47-07D41C896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470CB907-EED6-4AB7-8A47-07D41C896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470CB907-EED6-4AB7-8A47-07D41C896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EF524C-3CE9-4BBD-A5CE-60CDD38E8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44EF524C-3CE9-4BBD-A5CE-60CDD38E8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44EF524C-3CE9-4BBD-A5CE-60CDD38E8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A4A2E8-51D4-4671-8C93-C5FC09853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54A4A2E8-51D4-4671-8C93-C5FC09853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54A4A2E8-51D4-4671-8C93-C5FC09853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A1D800-2681-492D-8362-7F27791F9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B9A1D800-2681-492D-8362-7F27791F9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B9A1D800-2681-492D-8362-7F27791F9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007809"/>
              </p:ext>
            </p:extLst>
          </p:nvPr>
        </p:nvGraphicFramePr>
        <p:xfrm>
          <a:off x="324738" y="401651"/>
          <a:ext cx="8451792" cy="6084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32"/>
                <a:gridCol w="1408632"/>
                <a:gridCol w="1408632"/>
                <a:gridCol w="1408632"/>
                <a:gridCol w="1408632"/>
                <a:gridCol w="1408632"/>
              </a:tblGrid>
              <a:tr h="13760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5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6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7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8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Evaluation</a:t>
                      </a:r>
                      <a:r>
                        <a:rPr lang="en-GB" sz="2000" baseline="0" dirty="0" smtClean="0"/>
                        <a:t> Period</a:t>
                      </a:r>
                      <a:endParaRPr lang="en-GB" sz="2000" dirty="0"/>
                    </a:p>
                  </a:txBody>
                  <a:tcPr anchor="ctr"/>
                </a:tc>
              </a:tr>
              <a:tr h="23542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Detailed Practices </a:t>
                      </a:r>
                      <a:r>
                        <a:rPr lang="en-GB" dirty="0" smtClean="0"/>
                        <a:t>(FITT, MRS</a:t>
                      </a:r>
                      <a:r>
                        <a:rPr lang="en-GB" baseline="0" dirty="0" smtClean="0"/>
                        <a:t> VOPP Testing WC)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1: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2: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3: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1: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2: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3: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1: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2: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</a:t>
                      </a:r>
                      <a:r>
                        <a:rPr lang="en-GB" baseline="0" dirty="0" smtClean="0"/>
                        <a:t> 3: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1: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2: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3: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Method of </a:t>
                      </a:r>
                      <a:r>
                        <a:rPr lang="en-GB" b="1" dirty="0" smtClean="0"/>
                        <a:t>final</a:t>
                      </a:r>
                      <a:r>
                        <a:rPr lang="en-GB" dirty="0" smtClean="0"/>
                        <a:t> testing:</a:t>
                      </a:r>
                      <a:endParaRPr lang="en-GB" dirty="0"/>
                    </a:p>
                  </a:txBody>
                  <a:tcPr/>
                </a:tc>
              </a:tr>
              <a:tr h="23542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1800" b="1" dirty="0" smtClean="0"/>
                        <a:t>Justification</a:t>
                      </a:r>
                    </a:p>
                    <a:p>
                      <a:endParaRPr lang="en-GB" sz="1400" b="0" dirty="0" smtClean="0"/>
                    </a:p>
                    <a:p>
                      <a:r>
                        <a:rPr lang="en-GB" sz="1400" b="0" dirty="0" smtClean="0"/>
                        <a:t>(Psychological</a:t>
                      </a:r>
                      <a:r>
                        <a:rPr lang="en-GB" sz="1400" b="0" baseline="0" dirty="0" smtClean="0"/>
                        <a:t> and Physiological)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Long-term </a:t>
                      </a:r>
                      <a:r>
                        <a:rPr lang="en-GB" sz="1600" b="1" dirty="0" smtClean="0"/>
                        <a:t>Physiological adaptations </a:t>
                      </a:r>
                      <a:r>
                        <a:rPr lang="en-GB" sz="1600" dirty="0" smtClean="0"/>
                        <a:t>that may have occurred?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b="1" dirty="0" smtClean="0"/>
                        <a:t>Psychological Changes</a:t>
                      </a:r>
                      <a:r>
                        <a:rPr lang="en-GB" sz="1600" dirty="0" smtClean="0"/>
                        <a:t>?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27096"/>
              </p:ext>
            </p:extLst>
          </p:nvPr>
        </p:nvGraphicFramePr>
        <p:xfrm>
          <a:off x="324738" y="401651"/>
          <a:ext cx="8451792" cy="6084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32"/>
                <a:gridCol w="1408632"/>
                <a:gridCol w="1408632"/>
                <a:gridCol w="1408632"/>
                <a:gridCol w="1408632"/>
                <a:gridCol w="1408632"/>
              </a:tblGrid>
              <a:tr h="13760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1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3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Week 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Evaluation</a:t>
                      </a:r>
                      <a:r>
                        <a:rPr lang="en-GB" sz="2000" baseline="0" dirty="0" smtClean="0"/>
                        <a:t> Period</a:t>
                      </a:r>
                      <a:endParaRPr lang="en-GB" sz="2000" dirty="0"/>
                    </a:p>
                  </a:txBody>
                  <a:tcPr anchor="ctr"/>
                </a:tc>
              </a:tr>
              <a:tr h="23542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b="1" dirty="0" smtClean="0"/>
                        <a:t>Detailed Practices </a:t>
                      </a:r>
                      <a:r>
                        <a:rPr lang="en-GB" dirty="0" smtClean="0"/>
                        <a:t>(FITT, MRS</a:t>
                      </a:r>
                      <a:r>
                        <a:rPr lang="en-GB" baseline="0" dirty="0" smtClean="0"/>
                        <a:t> VOPP Testing WC)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1: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2: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1: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2: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1: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2: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1: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Session 2: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Method of testing:</a:t>
                      </a:r>
                      <a:endParaRPr lang="en-GB" dirty="0"/>
                    </a:p>
                  </a:txBody>
                  <a:tcPr/>
                </a:tc>
              </a:tr>
              <a:tr h="235429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sz="1800" b="1" dirty="0" smtClean="0"/>
                        <a:t>Justification</a:t>
                      </a:r>
                    </a:p>
                    <a:p>
                      <a:endParaRPr lang="en-GB" sz="1400" b="0" dirty="0" smtClean="0"/>
                    </a:p>
                    <a:p>
                      <a:r>
                        <a:rPr lang="en-GB" sz="1400" b="0" dirty="0" smtClean="0"/>
                        <a:t>(Psychological</a:t>
                      </a:r>
                      <a:r>
                        <a:rPr lang="en-GB" sz="1400" b="0" baseline="0" dirty="0" smtClean="0"/>
                        <a:t> and Physiological)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sz="1600" dirty="0" smtClean="0"/>
                        <a:t>Short-term </a:t>
                      </a:r>
                      <a:r>
                        <a:rPr lang="en-GB" sz="1600" b="1" dirty="0" smtClean="0"/>
                        <a:t>Physiological adaptations </a:t>
                      </a:r>
                      <a:r>
                        <a:rPr lang="en-GB" sz="1600" dirty="0" smtClean="0"/>
                        <a:t>that may have occurred?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b="1" dirty="0" smtClean="0"/>
                        <a:t>Psychological Changes</a:t>
                      </a:r>
                      <a:r>
                        <a:rPr lang="en-GB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3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Important!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6733" y="5264209"/>
            <a:ext cx="8887626" cy="1461332"/>
          </a:xfrm>
        </p:spPr>
        <p:txBody>
          <a:bodyPr>
            <a:normAutofit fontScale="85000" lnSpcReduction="20000"/>
          </a:bodyPr>
          <a:lstStyle/>
          <a:p>
            <a:pPr marL="118872" indent="0" algn="ctr">
              <a:buNone/>
            </a:pPr>
            <a:r>
              <a:rPr lang="en-GB" sz="2400" b="1" dirty="0" smtClean="0"/>
              <a:t>June 20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</a:t>
            </a:r>
            <a:r>
              <a:rPr lang="en-GB" sz="2400" dirty="0" smtClean="0"/>
              <a:t>– Progression Exam Results Day</a:t>
            </a:r>
          </a:p>
          <a:p>
            <a:pPr marL="118872" indent="0" algn="ctr">
              <a:buNone/>
            </a:pPr>
            <a:endParaRPr lang="en-GB" sz="2400" dirty="0"/>
          </a:p>
          <a:p>
            <a:pPr marL="118872" indent="0" algn="ctr">
              <a:buNone/>
            </a:pPr>
            <a:r>
              <a:rPr lang="en-GB" sz="2400" b="1" dirty="0" smtClean="0"/>
              <a:t>3</a:t>
            </a:r>
            <a:r>
              <a:rPr lang="en-GB" sz="2400" b="1" baseline="30000" dirty="0" smtClean="0"/>
              <a:t>rd</a:t>
            </a:r>
            <a:r>
              <a:rPr lang="en-GB" sz="2400" b="1" dirty="0" smtClean="0"/>
              <a:t> – 7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July </a:t>
            </a:r>
            <a:r>
              <a:rPr lang="en-GB" sz="2400" dirty="0" smtClean="0"/>
              <a:t>– EAPI Assessments (1:1) </a:t>
            </a:r>
          </a:p>
          <a:p>
            <a:pPr marL="118872" indent="0" algn="ctr">
              <a:buNone/>
            </a:pPr>
            <a:endParaRPr lang="en-GB" sz="2400" dirty="0"/>
          </a:p>
          <a:p>
            <a:pPr marL="118872" indent="0" algn="ctr">
              <a:buNone/>
            </a:pPr>
            <a:r>
              <a:rPr lang="en-GB" sz="2400" b="1" dirty="0" smtClean="0"/>
              <a:t>10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July </a:t>
            </a:r>
            <a:r>
              <a:rPr lang="en-GB" sz="2400" dirty="0" smtClean="0"/>
              <a:t>– Practical Assessments (non-video)</a:t>
            </a:r>
            <a:endParaRPr lang="en-GB" sz="2400" dirty="0"/>
          </a:p>
          <a:p>
            <a:pPr marL="118872" indent="0" algn="ctr">
              <a:buNone/>
            </a:pPr>
            <a:endParaRPr lang="en-GB" sz="2400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37451070"/>
              </p:ext>
            </p:extLst>
          </p:nvPr>
        </p:nvGraphicFramePr>
        <p:xfrm>
          <a:off x="0" y="912519"/>
          <a:ext cx="9144000" cy="5625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62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B4F97A-87E3-4F22-8D7B-632EDA8BA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97B4F97A-87E3-4F22-8D7B-632EDA8BA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97B4F97A-87E3-4F22-8D7B-632EDA8BA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6A0625-5904-4C71-9185-5359DB63C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986A0625-5904-4C71-9185-5359DB63C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986A0625-5904-4C71-9185-5359DB63C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7663A6-81F3-4A77-BAD2-B9DEE73D7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4F7663A6-81F3-4A77-BAD2-B9DEE73D7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4F7663A6-81F3-4A77-BAD2-B9DEE73D7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1B1BC0-D13F-4F8F-B72C-6550D3952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361B1BC0-D13F-4F8F-B72C-6550D3952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361B1BC0-D13F-4F8F-B72C-6550D3952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88015F-F678-4A5B-BFC7-1F40CB11E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D388015F-F678-4A5B-BFC7-1F40CB11E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D388015F-F678-4A5B-BFC7-1F40CB11E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F9D4DB-8F6B-4173-B1C4-5861C12CA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93F9D4DB-8F6B-4173-B1C4-5861C12CA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93F9D4DB-8F6B-4173-B1C4-5861C12CA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96434B-18FA-4333-AB1F-A1DBA5D5F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8096434B-18FA-4333-AB1F-A1DBA5D5F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8096434B-18FA-4333-AB1F-A1DBA5D5F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Start….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53824" y="1572426"/>
            <a:ext cx="8767985" cy="5153113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Again, using an observation of an amateur performance you have seen…</a:t>
            </a:r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r>
              <a:rPr lang="en-US" dirty="0" smtClean="0"/>
              <a:t>Highlight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strengths of any the skills </a:t>
            </a:r>
            <a:r>
              <a:rPr lang="en-US" dirty="0" smtClean="0"/>
              <a:t>that you observed (min x3)</a:t>
            </a:r>
          </a:p>
          <a:p>
            <a:endParaRPr lang="en-US" dirty="0" smtClean="0"/>
          </a:p>
          <a:p>
            <a:r>
              <a:rPr lang="en-US" dirty="0" smtClean="0"/>
              <a:t>Highlight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weaknesses of any of the skills </a:t>
            </a:r>
            <a:r>
              <a:rPr lang="en-US" dirty="0" smtClean="0"/>
              <a:t>that you observed (min x3)</a:t>
            </a:r>
          </a:p>
          <a:p>
            <a:endParaRPr lang="en-US" dirty="0" smtClean="0"/>
          </a:p>
          <a:p>
            <a:r>
              <a:rPr lang="en-US" dirty="0" smtClean="0"/>
              <a:t>Highlight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strengths of the tactics </a:t>
            </a:r>
            <a:r>
              <a:rPr lang="en-US" dirty="0" smtClean="0"/>
              <a:t>that you observed (min x3)</a:t>
            </a:r>
          </a:p>
          <a:p>
            <a:endParaRPr lang="en-US" dirty="0" smtClean="0"/>
          </a:p>
          <a:p>
            <a:r>
              <a:rPr lang="en-US" dirty="0" smtClean="0"/>
              <a:t>Highlight </a:t>
            </a:r>
            <a:r>
              <a:rPr lang="en-US" b="1" dirty="0" smtClean="0">
                <a:solidFill>
                  <a:srgbClr val="FF0000"/>
                </a:solidFill>
              </a:rPr>
              <a:t>weaknesses of the tactics </a:t>
            </a:r>
            <a:r>
              <a:rPr lang="en-US" dirty="0" smtClean="0"/>
              <a:t>that you observed (min x3)</a:t>
            </a:r>
          </a:p>
          <a:p>
            <a:endParaRPr lang="en-US" dirty="0" smtClean="0"/>
          </a:p>
          <a:p>
            <a:r>
              <a:rPr lang="en-US" dirty="0" smtClean="0"/>
              <a:t>Highlight </a:t>
            </a:r>
            <a:r>
              <a:rPr lang="en-US" b="1" dirty="0" smtClean="0">
                <a:solidFill>
                  <a:srgbClr val="008000"/>
                </a:solidFill>
              </a:rPr>
              <a:t>strengths of the physical attributes </a:t>
            </a:r>
            <a:r>
              <a:rPr lang="en-US" dirty="0" smtClean="0"/>
              <a:t>that you observed (min x3)</a:t>
            </a:r>
          </a:p>
          <a:p>
            <a:endParaRPr lang="en-US" dirty="0" smtClean="0"/>
          </a:p>
          <a:p>
            <a:r>
              <a:rPr lang="en-US" dirty="0" smtClean="0"/>
              <a:t>Highlight </a:t>
            </a:r>
            <a:r>
              <a:rPr lang="en-US" b="1" dirty="0" smtClean="0">
                <a:solidFill>
                  <a:srgbClr val="7030A0"/>
                </a:solidFill>
              </a:rPr>
              <a:t>weaknesses of the physical attributes </a:t>
            </a:r>
            <a:r>
              <a:rPr lang="en-US" dirty="0" smtClean="0"/>
              <a:t>that you observed (min x3)</a:t>
            </a:r>
          </a:p>
          <a:p>
            <a:endParaRPr lang="en-US" dirty="0"/>
          </a:p>
          <a:p>
            <a:r>
              <a:rPr lang="en-US" dirty="0" smtClean="0"/>
              <a:t>Discuss the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overall effectiveness and success of the performance</a:t>
            </a:r>
          </a:p>
          <a:p>
            <a:endParaRPr lang="en-US" dirty="0" smtClean="0"/>
          </a:p>
          <a:p>
            <a:r>
              <a:rPr lang="en-US" dirty="0" smtClean="0"/>
              <a:t>Finally,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discuss an Action Plan to improve the biggest weakness that you have observed!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Font typeface="Wingdings 2"/>
              <a:buNone/>
            </a:pPr>
            <a:r>
              <a:rPr lang="en-US" b="1" dirty="0" smtClean="0"/>
              <a:t>This should last approximately 7-10mins!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887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8007" y="401638"/>
            <a:ext cx="7583488" cy="795337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Introduction and Overview</a:t>
            </a:r>
            <a:endParaRPr lang="en-US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21470946"/>
              </p:ext>
            </p:extLst>
          </p:nvPr>
        </p:nvGraphicFramePr>
        <p:xfrm>
          <a:off x="188007" y="1504060"/>
          <a:ext cx="8879081" cy="524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00391" y="6156728"/>
            <a:ext cx="3102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 15 minutes!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2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1BACFE-45BE-47E1-8604-8863CB131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EA1BACFE-45BE-47E1-8604-8863CB131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EA1BACFE-45BE-47E1-8604-8863CB131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6504F1-B407-43B1-85E6-EA84A523B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E26504F1-B407-43B1-85E6-EA84A523B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E26504F1-B407-43B1-85E6-EA84A523B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9E7CDA-1FCC-404F-B822-384F5C935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4D9E7CDA-1FCC-404F-B822-384F5C935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4D9E7CDA-1FCC-404F-B822-384F5C935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9E29EF-C770-4728-85A5-85F4AF1AF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D69E29EF-C770-4728-85A5-85F4AF1AF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D69E29EF-C770-4728-85A5-85F4AF1AF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13998F-EE52-4A94-A0D3-77E93498B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4E13998F-EE52-4A94-A0D3-77E93498B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4E13998F-EE52-4A94-A0D3-77E93498B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B43094-DA87-4B0B-8686-D33CB10D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EBB43094-DA87-4B0B-8686-D33CB10D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EBB43094-DA87-4B0B-8686-D33CB10D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FF7966-D707-4583-ADF6-F9DF9E6E4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30FF7966-D707-4583-ADF6-F9DF9E6E4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30FF7966-D707-4583-ADF6-F9DF9E6E4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9A3A5B-BD95-40DB-89AD-BAC7669A8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C79A3A5B-BD95-40DB-89AD-BAC7669A8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C79A3A5B-BD95-40DB-89AD-BAC7669A8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ABD309-EEEF-4989-84EA-187FAA409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ECABD309-EEEF-4989-84EA-187FAA409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ECABD309-EEEF-4989-84EA-187FAA409C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559" y="303759"/>
            <a:ext cx="5803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Physical Attributes (Fitness)</a:t>
            </a:r>
            <a:endParaRPr lang="en-US" sz="36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07303264"/>
              </p:ext>
            </p:extLst>
          </p:nvPr>
        </p:nvGraphicFramePr>
        <p:xfrm>
          <a:off x="128620" y="1512606"/>
          <a:ext cx="8858626" cy="5222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Attributes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83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9725C3-418D-494B-8D3A-662046522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6E9725C3-418D-494B-8D3A-662046522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6E9725C3-418D-494B-8D3A-662046522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2292CA-5BA2-B642-B8B8-CE62C61322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8B2292CA-5BA2-B642-B8B8-CE62C61322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8B2292CA-5BA2-B642-B8B8-CE62C61322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ACC178-7671-E743-8D28-6D52127EF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6DACC178-7671-E743-8D28-6D52127EF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6DACC178-7671-E743-8D28-6D52127EF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096157-0F62-AD46-A129-5B2623196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05096157-0F62-AD46-A129-5B2623196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05096157-0F62-AD46-A129-5B2623196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181BA8-2356-F548-90A9-3A585B6AE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63181BA8-2356-F548-90A9-3A585B6AE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63181BA8-2356-F548-90A9-3A585B6AE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B179E0-8A15-0E42-9D62-581E725CA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2FB179E0-8A15-0E42-9D62-581E725CA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2FB179E0-8A15-0E42-9D62-581E725CA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2F986E-5C41-D24B-812E-0FF1FAB2A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222F986E-5C41-D24B-812E-0FF1FAB2A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222F986E-5C41-D24B-812E-0FF1FAB2A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F3AE79-4D42-4E4A-A4DE-9D38D78A2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5FF3AE79-4D42-4E4A-A4DE-9D38D78A2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5FF3AE79-4D42-4E4A-A4DE-9D38D78A2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120C58-B2A8-5244-91A2-3C9EC0C31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34120C58-B2A8-5244-91A2-3C9EC0C31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34120C58-B2A8-5244-91A2-3C9EC0C31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764363-F5C9-7742-8FD5-81E7BBAFA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D7764363-F5C9-7742-8FD5-81E7BBAFA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graphicEl>
                                              <a:dgm id="{D7764363-F5C9-7742-8FD5-81E7BBAFA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5F3A8E-202B-5F41-825C-E4A1473C9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4F5F3A8E-202B-5F41-825C-E4A1473C9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graphicEl>
                                              <a:dgm id="{4F5F3A8E-202B-5F41-825C-E4A1473C9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Attributes Discussion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966687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49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7FFFA1-8EB3-40DA-AB78-203B1DAF5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27FFFA1-8EB3-40DA-AB78-203B1DAF5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27FFFA1-8EB3-40DA-AB78-203B1DAF5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297F3D-B0F6-4F89-9E3C-0A9CCE966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2297F3D-B0F6-4F89-9E3C-0A9CCE966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2297F3D-B0F6-4F89-9E3C-0A9CCE966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1D0173-BC72-4D5F-9187-E3BB3F233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D1D0173-BC72-4D5F-9187-E3BB3F233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D1D0173-BC72-4D5F-9187-E3BB3F233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120849-853F-4962-B25E-223524361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C120849-853F-4962-B25E-223524361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C120849-853F-4962-B25E-223524361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857" y="258629"/>
            <a:ext cx="7829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Overall Effectiveness / Success and Identifying Weaknesses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33506474"/>
              </p:ext>
            </p:extLst>
          </p:nvPr>
        </p:nvGraphicFramePr>
        <p:xfrm>
          <a:off x="225084" y="1645132"/>
          <a:ext cx="8569234" cy="5101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9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1657D47-C900-0544-8F01-B1D2E9FFD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81657D47-C900-0544-8F01-B1D2E9FFD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81657D47-C900-0544-8F01-B1D2E9FFD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4A474C-C513-A142-B88C-2D3E190B9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B44A474C-C513-A142-B88C-2D3E190B9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B44A474C-C513-A142-B88C-2D3E190B9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59C42D-DCA6-4CF0-8DC2-AEBC7649E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2759C42D-DCA6-4CF0-8DC2-AEBC7649E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2759C42D-DCA6-4CF0-8DC2-AEBC7649E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B3B5B5-3659-9647-AD73-E614312DB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2BB3B5B5-3659-9647-AD73-E614312DB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2BB3B5B5-3659-9647-AD73-E614312DB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you MUST Explain First…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949823"/>
            <a:ext cx="8368146" cy="45341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You must highlight aims and a time-frame for your training programme. As a general rule: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To improve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skills</a:t>
            </a:r>
            <a:r>
              <a:rPr lang="en-GB" dirty="0" smtClean="0"/>
              <a:t> – 8-10 weeks</a:t>
            </a:r>
          </a:p>
          <a:p>
            <a:r>
              <a:rPr lang="en-GB" dirty="0" smtClean="0"/>
              <a:t>To improve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components of fitness </a:t>
            </a:r>
            <a:r>
              <a:rPr lang="en-GB" dirty="0" smtClean="0"/>
              <a:t>– 8-10 weeks</a:t>
            </a:r>
          </a:p>
          <a:p>
            <a:r>
              <a:rPr lang="en-GB" dirty="0" smtClean="0"/>
              <a:t>To improve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tactics </a:t>
            </a:r>
            <a:r>
              <a:rPr lang="en-GB" dirty="0" smtClean="0"/>
              <a:t>– </a:t>
            </a:r>
            <a:r>
              <a:rPr lang="en-GB" dirty="0"/>
              <a:t>8</a:t>
            </a:r>
            <a:r>
              <a:rPr lang="en-GB" dirty="0" smtClean="0"/>
              <a:t> weeks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Always start the training programme section with your intended time frame</a:t>
            </a:r>
            <a:r>
              <a:rPr lang="en-GB" dirty="0" smtClean="0"/>
              <a:t> – think about </a:t>
            </a:r>
            <a:r>
              <a:rPr lang="en-GB" b="1" dirty="0" smtClean="0"/>
              <a:t>how many sessions per week </a:t>
            </a:r>
            <a:r>
              <a:rPr lang="en-GB" dirty="0" smtClean="0"/>
              <a:t>and </a:t>
            </a:r>
            <a:r>
              <a:rPr lang="en-GB" b="1" dirty="0" smtClean="0"/>
              <a:t>how long the sessions are.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4622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95" y="1495514"/>
            <a:ext cx="8896172" cy="52471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The assessor is looking for:</a:t>
            </a:r>
          </a:p>
          <a:p>
            <a:endParaRPr lang="en-GB" dirty="0"/>
          </a:p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Why it is appropriate to spend this much time on improving this one area</a:t>
            </a:r>
          </a:p>
          <a:p>
            <a:endParaRPr lang="en-GB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Frequency, duration and focus of the sessions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Detailed progressive practices</a:t>
            </a:r>
          </a:p>
          <a:p>
            <a:endParaRPr lang="en-GB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Detailed coaching points</a:t>
            </a:r>
          </a:p>
          <a:p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Potential adaptations to the action plan dependent on progress</a:t>
            </a:r>
          </a:p>
          <a:p>
            <a:endParaRPr lang="en-GB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How improvement can be measured and is continually measured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41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308</TotalTime>
  <Words>1234</Words>
  <Application>Microsoft Office PowerPoint</Application>
  <PresentationFormat>On-screen Show (4:3)</PresentationFormat>
  <Paragraphs>358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Evaluation and Analysis of Performance for Improvement (EAPI)</vt:lpstr>
      <vt:lpstr>Important!</vt:lpstr>
      <vt:lpstr>To Start….</vt:lpstr>
      <vt:lpstr>Introduction and Overview</vt:lpstr>
      <vt:lpstr>Physical Attributes</vt:lpstr>
      <vt:lpstr>Physical Attributes Discussion</vt:lpstr>
      <vt:lpstr>PowerPoint Presentation</vt:lpstr>
      <vt:lpstr>Factors you MUST Explain First…</vt:lpstr>
      <vt:lpstr>Assessment</vt:lpstr>
      <vt:lpstr>PowerPoint Presentation</vt:lpstr>
      <vt:lpstr>PowerPoint Presentation</vt:lpstr>
      <vt:lpstr>Justification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Brazilian Soccer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and Analysis</dc:title>
  <dc:creator>Office 2004 Test Drive User</dc:creator>
  <cp:lastModifiedBy>USER</cp:lastModifiedBy>
  <cp:revision>47</cp:revision>
  <cp:lastPrinted>2017-06-12T08:00:24Z</cp:lastPrinted>
  <dcterms:created xsi:type="dcterms:W3CDTF">2012-01-08T09:53:14Z</dcterms:created>
  <dcterms:modified xsi:type="dcterms:W3CDTF">2017-06-12T13:21:29Z</dcterms:modified>
</cp:coreProperties>
</file>