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86" r:id="rId5"/>
    <p:sldId id="260" r:id="rId6"/>
    <p:sldId id="259" r:id="rId7"/>
    <p:sldId id="263" r:id="rId8"/>
    <p:sldId id="264" r:id="rId9"/>
    <p:sldId id="262" r:id="rId10"/>
    <p:sldId id="266" r:id="rId11"/>
    <p:sldId id="265" r:id="rId12"/>
    <p:sldId id="267" r:id="rId13"/>
    <p:sldId id="287" r:id="rId14"/>
    <p:sldId id="288" r:id="rId15"/>
    <p:sldId id="268" r:id="rId16"/>
    <p:sldId id="269" r:id="rId17"/>
    <p:sldId id="271" r:id="rId18"/>
    <p:sldId id="270" r:id="rId19"/>
    <p:sldId id="272" r:id="rId20"/>
    <p:sldId id="289" r:id="rId21"/>
    <p:sldId id="273" r:id="rId22"/>
    <p:sldId id="290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4" autoAdjust="0"/>
    <p:restoredTop sz="94660"/>
  </p:normalViewPr>
  <p:slideViewPr>
    <p:cSldViewPr>
      <p:cViewPr>
        <p:scale>
          <a:sx n="66" d="100"/>
          <a:sy n="66" d="100"/>
        </p:scale>
        <p:origin x="-17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5DD69-2890-4A11-8B5B-338BEA9BC7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0103C0B-5CA2-4D47-9EFB-B9E457C1BB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High Jump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3B33444-4D4E-418E-BA8D-05CDD00314CE}" type="parTrans" cxnId="{DC641910-8CB6-4624-AA34-3FB2F2225E08}">
      <dgm:prSet/>
      <dgm:spPr/>
      <dgm:t>
        <a:bodyPr/>
        <a:lstStyle/>
        <a:p>
          <a:endParaRPr lang="en-GB"/>
        </a:p>
      </dgm:t>
    </dgm:pt>
    <dgm:pt modelId="{2D3848F8-1426-4A96-BDA1-C7F9AE8734EE}" type="sibTrans" cxnId="{DC641910-8CB6-4624-AA34-3FB2F2225E08}">
      <dgm:prSet/>
      <dgm:spPr/>
      <dgm:t>
        <a:bodyPr/>
        <a:lstStyle/>
        <a:p>
          <a:endParaRPr lang="en-GB"/>
        </a:p>
      </dgm:t>
    </dgm:pt>
    <dgm:pt modelId="{5A5452EE-25D4-4894-B2A7-7539AB4A0C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Approach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351F0F8-A733-4A47-BCF5-E1407C19E072}" type="parTrans" cxnId="{E2E1D27C-4678-495C-8150-FCCF3B2E4683}">
      <dgm:prSet/>
      <dgm:spPr/>
      <dgm:t>
        <a:bodyPr/>
        <a:lstStyle/>
        <a:p>
          <a:endParaRPr lang="en-GB"/>
        </a:p>
      </dgm:t>
    </dgm:pt>
    <dgm:pt modelId="{6288D2DC-ADAC-49D9-A77E-EE6BC413B325}" type="sibTrans" cxnId="{E2E1D27C-4678-495C-8150-FCCF3B2E4683}">
      <dgm:prSet/>
      <dgm:spPr/>
      <dgm:t>
        <a:bodyPr/>
        <a:lstStyle/>
        <a:p>
          <a:endParaRPr lang="en-GB"/>
        </a:p>
      </dgm:t>
    </dgm:pt>
    <dgm:pt modelId="{89E037D7-CB45-4C31-AF30-88CC72590F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Take Off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1E01B0A-E6D0-49E8-8CC8-B00ECF87F41B}" type="parTrans" cxnId="{C1769CBA-B425-46E6-BC78-3F32BE2E9013}">
      <dgm:prSet/>
      <dgm:spPr/>
      <dgm:t>
        <a:bodyPr/>
        <a:lstStyle/>
        <a:p>
          <a:endParaRPr lang="en-GB"/>
        </a:p>
      </dgm:t>
    </dgm:pt>
    <dgm:pt modelId="{5ED852A8-4A99-4AEC-BAB0-8380891DDD64}" type="sibTrans" cxnId="{C1769CBA-B425-46E6-BC78-3F32BE2E9013}">
      <dgm:prSet/>
      <dgm:spPr/>
      <dgm:t>
        <a:bodyPr/>
        <a:lstStyle/>
        <a:p>
          <a:endParaRPr lang="en-GB"/>
        </a:p>
      </dgm:t>
    </dgm:pt>
    <dgm:pt modelId="{FA80091C-1674-4795-A445-8ECA2FF79D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Flight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7CCC43D-3868-445C-8DAC-B221D25ACC67}" type="parTrans" cxnId="{756A6D07-A511-445A-9510-965E37AEE176}">
      <dgm:prSet/>
      <dgm:spPr/>
      <dgm:t>
        <a:bodyPr/>
        <a:lstStyle/>
        <a:p>
          <a:endParaRPr lang="en-GB"/>
        </a:p>
      </dgm:t>
    </dgm:pt>
    <dgm:pt modelId="{A3B9FC7E-20B0-4AF4-ABCB-9A7BF727CB97}" type="sibTrans" cxnId="{756A6D07-A511-445A-9510-965E37AEE176}">
      <dgm:prSet/>
      <dgm:spPr/>
      <dgm:t>
        <a:bodyPr/>
        <a:lstStyle/>
        <a:p>
          <a:endParaRPr lang="en-GB"/>
        </a:p>
      </dgm:t>
    </dgm:pt>
    <dgm:pt modelId="{D8E7E055-DD7A-45E4-90FB-A510D51421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Landing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02288CE-A109-4265-9469-C4FD680E1425}" type="parTrans" cxnId="{91AF1B9A-D0C8-4B75-BEF2-D44F6456C125}">
      <dgm:prSet/>
      <dgm:spPr/>
      <dgm:t>
        <a:bodyPr/>
        <a:lstStyle/>
        <a:p>
          <a:endParaRPr lang="en-GB"/>
        </a:p>
      </dgm:t>
    </dgm:pt>
    <dgm:pt modelId="{AAD95BF3-F5DE-40A3-8234-CD9B8467ECCF}" type="sibTrans" cxnId="{91AF1B9A-D0C8-4B75-BEF2-D44F6456C125}">
      <dgm:prSet/>
      <dgm:spPr/>
      <dgm:t>
        <a:bodyPr/>
        <a:lstStyle/>
        <a:p>
          <a:endParaRPr lang="en-GB"/>
        </a:p>
      </dgm:t>
    </dgm:pt>
    <dgm:pt modelId="{D0B65E7B-2AE2-4CC7-9BA5-D4F8964C7FAD}" type="pres">
      <dgm:prSet presAssocID="{E575DD69-2890-4A11-8B5B-338BEA9BC7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5E30CB-6E51-43F7-9EF1-9A4E30048A23}" type="pres">
      <dgm:prSet presAssocID="{20103C0B-5CA2-4D47-9EFB-B9E457C1BB9C}" presName="hierRoot1" presStyleCnt="0">
        <dgm:presLayoutVars>
          <dgm:hierBranch/>
        </dgm:presLayoutVars>
      </dgm:prSet>
      <dgm:spPr/>
    </dgm:pt>
    <dgm:pt modelId="{F98CD797-E7A2-46F5-8BEB-22B178553799}" type="pres">
      <dgm:prSet presAssocID="{20103C0B-5CA2-4D47-9EFB-B9E457C1BB9C}" presName="rootComposite1" presStyleCnt="0"/>
      <dgm:spPr/>
    </dgm:pt>
    <dgm:pt modelId="{6061AEB8-A954-4A82-9DC3-A6769F6DD481}" type="pres">
      <dgm:prSet presAssocID="{20103C0B-5CA2-4D47-9EFB-B9E457C1BB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86A621-DE0C-4357-B3F6-0C253B1A4FB0}" type="pres">
      <dgm:prSet presAssocID="{20103C0B-5CA2-4D47-9EFB-B9E457C1BB9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7EB1702-D74E-4A15-9217-B531CADAAAFC}" type="pres">
      <dgm:prSet presAssocID="{20103C0B-5CA2-4D47-9EFB-B9E457C1BB9C}" presName="hierChild2" presStyleCnt="0"/>
      <dgm:spPr/>
    </dgm:pt>
    <dgm:pt modelId="{31F15AFC-33CD-43F2-9D2F-B763E8A8AA8B}" type="pres">
      <dgm:prSet presAssocID="{3351F0F8-A733-4A47-BCF5-E1407C19E072}" presName="Name35" presStyleLbl="parChTrans1D2" presStyleIdx="0" presStyleCnt="4"/>
      <dgm:spPr/>
      <dgm:t>
        <a:bodyPr/>
        <a:lstStyle/>
        <a:p>
          <a:endParaRPr lang="en-GB"/>
        </a:p>
      </dgm:t>
    </dgm:pt>
    <dgm:pt modelId="{278BC896-7187-45B9-A40E-3DE77FAA8F12}" type="pres">
      <dgm:prSet presAssocID="{5A5452EE-25D4-4894-B2A7-7539AB4A0C31}" presName="hierRoot2" presStyleCnt="0">
        <dgm:presLayoutVars>
          <dgm:hierBranch/>
        </dgm:presLayoutVars>
      </dgm:prSet>
      <dgm:spPr/>
    </dgm:pt>
    <dgm:pt modelId="{A1A688BA-5187-48D8-B6D3-5E04EB6F347B}" type="pres">
      <dgm:prSet presAssocID="{5A5452EE-25D4-4894-B2A7-7539AB4A0C31}" presName="rootComposite" presStyleCnt="0"/>
      <dgm:spPr/>
    </dgm:pt>
    <dgm:pt modelId="{2CEB3DCB-EBA2-4EDD-8E15-5C4C0CCFA018}" type="pres">
      <dgm:prSet presAssocID="{5A5452EE-25D4-4894-B2A7-7539AB4A0C3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364393-D3F8-4DBF-991B-12F79BAAC9AE}" type="pres">
      <dgm:prSet presAssocID="{5A5452EE-25D4-4894-B2A7-7539AB4A0C31}" presName="rootConnector" presStyleLbl="node2" presStyleIdx="0" presStyleCnt="4"/>
      <dgm:spPr/>
      <dgm:t>
        <a:bodyPr/>
        <a:lstStyle/>
        <a:p>
          <a:endParaRPr lang="en-GB"/>
        </a:p>
      </dgm:t>
    </dgm:pt>
    <dgm:pt modelId="{F22FADB2-A4B6-4903-B5EB-A5F1D178A836}" type="pres">
      <dgm:prSet presAssocID="{5A5452EE-25D4-4894-B2A7-7539AB4A0C31}" presName="hierChild4" presStyleCnt="0"/>
      <dgm:spPr/>
    </dgm:pt>
    <dgm:pt modelId="{2A38DA62-2DFB-4775-ACA3-325E709A0B33}" type="pres">
      <dgm:prSet presAssocID="{5A5452EE-25D4-4894-B2A7-7539AB4A0C31}" presName="hierChild5" presStyleCnt="0"/>
      <dgm:spPr/>
    </dgm:pt>
    <dgm:pt modelId="{AB1975EE-2023-4915-98D7-257A80D48697}" type="pres">
      <dgm:prSet presAssocID="{11E01B0A-E6D0-49E8-8CC8-B00ECF87F41B}" presName="Name35" presStyleLbl="parChTrans1D2" presStyleIdx="1" presStyleCnt="4"/>
      <dgm:spPr/>
      <dgm:t>
        <a:bodyPr/>
        <a:lstStyle/>
        <a:p>
          <a:endParaRPr lang="en-GB"/>
        </a:p>
      </dgm:t>
    </dgm:pt>
    <dgm:pt modelId="{EB1947AF-5FBB-4848-A61F-C3E91CB06D19}" type="pres">
      <dgm:prSet presAssocID="{89E037D7-CB45-4C31-AF30-88CC72590FDC}" presName="hierRoot2" presStyleCnt="0">
        <dgm:presLayoutVars>
          <dgm:hierBranch/>
        </dgm:presLayoutVars>
      </dgm:prSet>
      <dgm:spPr/>
    </dgm:pt>
    <dgm:pt modelId="{B7551F60-7E68-4B46-B7AF-9783CE433BAB}" type="pres">
      <dgm:prSet presAssocID="{89E037D7-CB45-4C31-AF30-88CC72590FDC}" presName="rootComposite" presStyleCnt="0"/>
      <dgm:spPr/>
    </dgm:pt>
    <dgm:pt modelId="{11305B65-2EB6-479F-B157-67C3C7C2931E}" type="pres">
      <dgm:prSet presAssocID="{89E037D7-CB45-4C31-AF30-88CC72590FD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4FF554-D950-4BE0-9979-7F9D5F2FE429}" type="pres">
      <dgm:prSet presAssocID="{89E037D7-CB45-4C31-AF30-88CC72590FDC}" presName="rootConnector" presStyleLbl="node2" presStyleIdx="1" presStyleCnt="4"/>
      <dgm:spPr/>
      <dgm:t>
        <a:bodyPr/>
        <a:lstStyle/>
        <a:p>
          <a:endParaRPr lang="en-GB"/>
        </a:p>
      </dgm:t>
    </dgm:pt>
    <dgm:pt modelId="{77590D22-7823-401A-9872-022B6BFE83C2}" type="pres">
      <dgm:prSet presAssocID="{89E037D7-CB45-4C31-AF30-88CC72590FDC}" presName="hierChild4" presStyleCnt="0"/>
      <dgm:spPr/>
    </dgm:pt>
    <dgm:pt modelId="{B76B8190-4CE4-46A5-AD65-D56AA697B08D}" type="pres">
      <dgm:prSet presAssocID="{89E037D7-CB45-4C31-AF30-88CC72590FDC}" presName="hierChild5" presStyleCnt="0"/>
      <dgm:spPr/>
    </dgm:pt>
    <dgm:pt modelId="{75349163-BB70-4FA5-A5BF-1732A2C0774E}" type="pres">
      <dgm:prSet presAssocID="{97CCC43D-3868-445C-8DAC-B221D25ACC67}" presName="Name35" presStyleLbl="parChTrans1D2" presStyleIdx="2" presStyleCnt="4"/>
      <dgm:spPr/>
      <dgm:t>
        <a:bodyPr/>
        <a:lstStyle/>
        <a:p>
          <a:endParaRPr lang="en-GB"/>
        </a:p>
      </dgm:t>
    </dgm:pt>
    <dgm:pt modelId="{4E4E95DC-5772-4509-9538-3F920D1E0686}" type="pres">
      <dgm:prSet presAssocID="{FA80091C-1674-4795-A445-8ECA2FF79DEC}" presName="hierRoot2" presStyleCnt="0">
        <dgm:presLayoutVars>
          <dgm:hierBranch/>
        </dgm:presLayoutVars>
      </dgm:prSet>
      <dgm:spPr/>
    </dgm:pt>
    <dgm:pt modelId="{78B398D7-4542-4D46-8A5B-CE0D207B50A1}" type="pres">
      <dgm:prSet presAssocID="{FA80091C-1674-4795-A445-8ECA2FF79DEC}" presName="rootComposite" presStyleCnt="0"/>
      <dgm:spPr/>
    </dgm:pt>
    <dgm:pt modelId="{F029A459-A204-4E3B-8786-18912B17FE7F}" type="pres">
      <dgm:prSet presAssocID="{FA80091C-1674-4795-A445-8ECA2FF79DE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392B98-23EF-47E9-B68C-4FED7DC8E398}" type="pres">
      <dgm:prSet presAssocID="{FA80091C-1674-4795-A445-8ECA2FF79DEC}" presName="rootConnector" presStyleLbl="node2" presStyleIdx="2" presStyleCnt="4"/>
      <dgm:spPr/>
      <dgm:t>
        <a:bodyPr/>
        <a:lstStyle/>
        <a:p>
          <a:endParaRPr lang="en-GB"/>
        </a:p>
      </dgm:t>
    </dgm:pt>
    <dgm:pt modelId="{837E4AC6-8709-4EC2-A63B-5FE21D0F9FDC}" type="pres">
      <dgm:prSet presAssocID="{FA80091C-1674-4795-A445-8ECA2FF79DEC}" presName="hierChild4" presStyleCnt="0"/>
      <dgm:spPr/>
    </dgm:pt>
    <dgm:pt modelId="{4CE1F0D7-08DD-4360-AC2D-99E7C9E5D75E}" type="pres">
      <dgm:prSet presAssocID="{FA80091C-1674-4795-A445-8ECA2FF79DEC}" presName="hierChild5" presStyleCnt="0"/>
      <dgm:spPr/>
    </dgm:pt>
    <dgm:pt modelId="{B3B66734-7129-4EF3-8F29-4D56BA53D696}" type="pres">
      <dgm:prSet presAssocID="{902288CE-A109-4265-9469-C4FD680E1425}" presName="Name35" presStyleLbl="parChTrans1D2" presStyleIdx="3" presStyleCnt="4"/>
      <dgm:spPr/>
      <dgm:t>
        <a:bodyPr/>
        <a:lstStyle/>
        <a:p>
          <a:endParaRPr lang="en-GB"/>
        </a:p>
      </dgm:t>
    </dgm:pt>
    <dgm:pt modelId="{5FAD1E1F-1796-49BC-9300-BB9F7AE24E8C}" type="pres">
      <dgm:prSet presAssocID="{D8E7E055-DD7A-45E4-90FB-A510D5142157}" presName="hierRoot2" presStyleCnt="0">
        <dgm:presLayoutVars>
          <dgm:hierBranch/>
        </dgm:presLayoutVars>
      </dgm:prSet>
      <dgm:spPr/>
    </dgm:pt>
    <dgm:pt modelId="{83F83EBF-2051-4BAA-A7DA-FC0F58B5894F}" type="pres">
      <dgm:prSet presAssocID="{D8E7E055-DD7A-45E4-90FB-A510D5142157}" presName="rootComposite" presStyleCnt="0"/>
      <dgm:spPr/>
    </dgm:pt>
    <dgm:pt modelId="{2A425289-2082-4614-9B78-B2C53EDE511E}" type="pres">
      <dgm:prSet presAssocID="{D8E7E055-DD7A-45E4-90FB-A510D514215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FB1A9F-B60A-4ACD-92EA-ED569252BB42}" type="pres">
      <dgm:prSet presAssocID="{D8E7E055-DD7A-45E4-90FB-A510D5142157}" presName="rootConnector" presStyleLbl="node2" presStyleIdx="3" presStyleCnt="4"/>
      <dgm:spPr/>
      <dgm:t>
        <a:bodyPr/>
        <a:lstStyle/>
        <a:p>
          <a:endParaRPr lang="en-GB"/>
        </a:p>
      </dgm:t>
    </dgm:pt>
    <dgm:pt modelId="{2906624B-4F00-430B-9A27-9AA8E7F1EA76}" type="pres">
      <dgm:prSet presAssocID="{D8E7E055-DD7A-45E4-90FB-A510D5142157}" presName="hierChild4" presStyleCnt="0"/>
      <dgm:spPr/>
    </dgm:pt>
    <dgm:pt modelId="{4A6795CB-3A94-4F85-A648-DBBC188176BF}" type="pres">
      <dgm:prSet presAssocID="{D8E7E055-DD7A-45E4-90FB-A510D5142157}" presName="hierChild5" presStyleCnt="0"/>
      <dgm:spPr/>
    </dgm:pt>
    <dgm:pt modelId="{877E0653-5116-4794-859A-FB98541C5596}" type="pres">
      <dgm:prSet presAssocID="{20103C0B-5CA2-4D47-9EFB-B9E457C1BB9C}" presName="hierChild3" presStyleCnt="0"/>
      <dgm:spPr/>
    </dgm:pt>
  </dgm:ptLst>
  <dgm:cxnLst>
    <dgm:cxn modelId="{E2E1D27C-4678-495C-8150-FCCF3B2E4683}" srcId="{20103C0B-5CA2-4D47-9EFB-B9E457C1BB9C}" destId="{5A5452EE-25D4-4894-B2A7-7539AB4A0C31}" srcOrd="0" destOrd="0" parTransId="{3351F0F8-A733-4A47-BCF5-E1407C19E072}" sibTransId="{6288D2DC-ADAC-49D9-A77E-EE6BC413B325}"/>
    <dgm:cxn modelId="{E5D17487-7C8A-44CF-AD7B-6FEC0EEC3006}" type="presOf" srcId="{D8E7E055-DD7A-45E4-90FB-A510D5142157}" destId="{63FB1A9F-B60A-4ACD-92EA-ED569252BB42}" srcOrd="1" destOrd="0" presId="urn:microsoft.com/office/officeart/2005/8/layout/orgChart1"/>
    <dgm:cxn modelId="{ACB45FAC-83C5-4164-893D-2DFD74F45921}" type="presOf" srcId="{11E01B0A-E6D0-49E8-8CC8-B00ECF87F41B}" destId="{AB1975EE-2023-4915-98D7-257A80D48697}" srcOrd="0" destOrd="0" presId="urn:microsoft.com/office/officeart/2005/8/layout/orgChart1"/>
    <dgm:cxn modelId="{2AF288E7-C5F2-429C-A081-04F9D12DF394}" type="presOf" srcId="{20103C0B-5CA2-4D47-9EFB-B9E457C1BB9C}" destId="{4386A621-DE0C-4357-B3F6-0C253B1A4FB0}" srcOrd="1" destOrd="0" presId="urn:microsoft.com/office/officeart/2005/8/layout/orgChart1"/>
    <dgm:cxn modelId="{756A6D07-A511-445A-9510-965E37AEE176}" srcId="{20103C0B-5CA2-4D47-9EFB-B9E457C1BB9C}" destId="{FA80091C-1674-4795-A445-8ECA2FF79DEC}" srcOrd="2" destOrd="0" parTransId="{97CCC43D-3868-445C-8DAC-B221D25ACC67}" sibTransId="{A3B9FC7E-20B0-4AF4-ABCB-9A7BF727CB97}"/>
    <dgm:cxn modelId="{BD03ADD6-A6E5-4914-9E27-39B01B385EE6}" type="presOf" srcId="{5A5452EE-25D4-4894-B2A7-7539AB4A0C31}" destId="{2CEB3DCB-EBA2-4EDD-8E15-5C4C0CCFA018}" srcOrd="0" destOrd="0" presId="urn:microsoft.com/office/officeart/2005/8/layout/orgChart1"/>
    <dgm:cxn modelId="{DC641910-8CB6-4624-AA34-3FB2F2225E08}" srcId="{E575DD69-2890-4A11-8B5B-338BEA9BC764}" destId="{20103C0B-5CA2-4D47-9EFB-B9E457C1BB9C}" srcOrd="0" destOrd="0" parTransId="{A3B33444-4D4E-418E-BA8D-05CDD00314CE}" sibTransId="{2D3848F8-1426-4A96-BDA1-C7F9AE8734EE}"/>
    <dgm:cxn modelId="{0E6CF851-C89B-4E74-93D2-FF0EF7D26217}" type="presOf" srcId="{89E037D7-CB45-4C31-AF30-88CC72590FDC}" destId="{11305B65-2EB6-479F-B157-67C3C7C2931E}" srcOrd="0" destOrd="0" presId="urn:microsoft.com/office/officeart/2005/8/layout/orgChart1"/>
    <dgm:cxn modelId="{91AF1B9A-D0C8-4B75-BEF2-D44F6456C125}" srcId="{20103C0B-5CA2-4D47-9EFB-B9E457C1BB9C}" destId="{D8E7E055-DD7A-45E4-90FB-A510D5142157}" srcOrd="3" destOrd="0" parTransId="{902288CE-A109-4265-9469-C4FD680E1425}" sibTransId="{AAD95BF3-F5DE-40A3-8234-CD9B8467ECCF}"/>
    <dgm:cxn modelId="{23B07CA6-2947-4807-9CF6-08E03A61EF55}" type="presOf" srcId="{FA80091C-1674-4795-A445-8ECA2FF79DEC}" destId="{00392B98-23EF-47E9-B68C-4FED7DC8E398}" srcOrd="1" destOrd="0" presId="urn:microsoft.com/office/officeart/2005/8/layout/orgChart1"/>
    <dgm:cxn modelId="{CBCBBBCC-FEB5-4B3F-B38E-856FC353687A}" type="presOf" srcId="{3351F0F8-A733-4A47-BCF5-E1407C19E072}" destId="{31F15AFC-33CD-43F2-9D2F-B763E8A8AA8B}" srcOrd="0" destOrd="0" presId="urn:microsoft.com/office/officeart/2005/8/layout/orgChart1"/>
    <dgm:cxn modelId="{D6271E87-9B72-4ACA-90AE-E6A95487AFB7}" type="presOf" srcId="{FA80091C-1674-4795-A445-8ECA2FF79DEC}" destId="{F029A459-A204-4E3B-8786-18912B17FE7F}" srcOrd="0" destOrd="0" presId="urn:microsoft.com/office/officeart/2005/8/layout/orgChart1"/>
    <dgm:cxn modelId="{F9B29F16-8B8E-4969-A208-F64F742DFD2A}" type="presOf" srcId="{20103C0B-5CA2-4D47-9EFB-B9E457C1BB9C}" destId="{6061AEB8-A954-4A82-9DC3-A6769F6DD481}" srcOrd="0" destOrd="0" presId="urn:microsoft.com/office/officeart/2005/8/layout/orgChart1"/>
    <dgm:cxn modelId="{7EA5E77C-219F-4DD7-92E8-B05D436609A7}" type="presOf" srcId="{902288CE-A109-4265-9469-C4FD680E1425}" destId="{B3B66734-7129-4EF3-8F29-4D56BA53D696}" srcOrd="0" destOrd="0" presId="urn:microsoft.com/office/officeart/2005/8/layout/orgChart1"/>
    <dgm:cxn modelId="{17B4A8AC-493A-4BCE-874C-BC0FDB6E0CCC}" type="presOf" srcId="{5A5452EE-25D4-4894-B2A7-7539AB4A0C31}" destId="{27364393-D3F8-4DBF-991B-12F79BAAC9AE}" srcOrd="1" destOrd="0" presId="urn:microsoft.com/office/officeart/2005/8/layout/orgChart1"/>
    <dgm:cxn modelId="{C1769CBA-B425-46E6-BC78-3F32BE2E9013}" srcId="{20103C0B-5CA2-4D47-9EFB-B9E457C1BB9C}" destId="{89E037D7-CB45-4C31-AF30-88CC72590FDC}" srcOrd="1" destOrd="0" parTransId="{11E01B0A-E6D0-49E8-8CC8-B00ECF87F41B}" sibTransId="{5ED852A8-4A99-4AEC-BAB0-8380891DDD64}"/>
    <dgm:cxn modelId="{35E3D9AE-66C7-47A3-88F5-403425EC3783}" type="presOf" srcId="{E575DD69-2890-4A11-8B5B-338BEA9BC764}" destId="{D0B65E7B-2AE2-4CC7-9BA5-D4F8964C7FAD}" srcOrd="0" destOrd="0" presId="urn:microsoft.com/office/officeart/2005/8/layout/orgChart1"/>
    <dgm:cxn modelId="{83857BBD-CCB0-4B44-B69D-1FBFE1F8F030}" type="presOf" srcId="{97CCC43D-3868-445C-8DAC-B221D25ACC67}" destId="{75349163-BB70-4FA5-A5BF-1732A2C0774E}" srcOrd="0" destOrd="0" presId="urn:microsoft.com/office/officeart/2005/8/layout/orgChart1"/>
    <dgm:cxn modelId="{6B799931-B952-4CD4-B221-D29F5EF6CAD7}" type="presOf" srcId="{89E037D7-CB45-4C31-AF30-88CC72590FDC}" destId="{E84FF554-D950-4BE0-9979-7F9D5F2FE429}" srcOrd="1" destOrd="0" presId="urn:microsoft.com/office/officeart/2005/8/layout/orgChart1"/>
    <dgm:cxn modelId="{8BBBF8EC-5B6E-4B45-83C2-00B564A67C12}" type="presOf" srcId="{D8E7E055-DD7A-45E4-90FB-A510D5142157}" destId="{2A425289-2082-4614-9B78-B2C53EDE511E}" srcOrd="0" destOrd="0" presId="urn:microsoft.com/office/officeart/2005/8/layout/orgChart1"/>
    <dgm:cxn modelId="{81460D54-809B-4A78-98A1-377B7BFAC828}" type="presParOf" srcId="{D0B65E7B-2AE2-4CC7-9BA5-D4F8964C7FAD}" destId="{C85E30CB-6E51-43F7-9EF1-9A4E30048A23}" srcOrd="0" destOrd="0" presId="urn:microsoft.com/office/officeart/2005/8/layout/orgChart1"/>
    <dgm:cxn modelId="{6BE55D41-971B-40AC-B6FB-8A32504CB21E}" type="presParOf" srcId="{C85E30CB-6E51-43F7-9EF1-9A4E30048A23}" destId="{F98CD797-E7A2-46F5-8BEB-22B178553799}" srcOrd="0" destOrd="0" presId="urn:microsoft.com/office/officeart/2005/8/layout/orgChart1"/>
    <dgm:cxn modelId="{1821285F-DA95-454B-9661-8B04D9F53C65}" type="presParOf" srcId="{F98CD797-E7A2-46F5-8BEB-22B178553799}" destId="{6061AEB8-A954-4A82-9DC3-A6769F6DD481}" srcOrd="0" destOrd="0" presId="urn:microsoft.com/office/officeart/2005/8/layout/orgChart1"/>
    <dgm:cxn modelId="{D085517F-3014-4E2D-94F5-1C12EBEB24F6}" type="presParOf" srcId="{F98CD797-E7A2-46F5-8BEB-22B178553799}" destId="{4386A621-DE0C-4357-B3F6-0C253B1A4FB0}" srcOrd="1" destOrd="0" presId="urn:microsoft.com/office/officeart/2005/8/layout/orgChart1"/>
    <dgm:cxn modelId="{0B9A17D8-4926-4F04-A4B7-95E373C4E7E0}" type="presParOf" srcId="{C85E30CB-6E51-43F7-9EF1-9A4E30048A23}" destId="{77EB1702-D74E-4A15-9217-B531CADAAAFC}" srcOrd="1" destOrd="0" presId="urn:microsoft.com/office/officeart/2005/8/layout/orgChart1"/>
    <dgm:cxn modelId="{81CC4F25-9F61-4B9A-BAF6-7016320404B8}" type="presParOf" srcId="{77EB1702-D74E-4A15-9217-B531CADAAAFC}" destId="{31F15AFC-33CD-43F2-9D2F-B763E8A8AA8B}" srcOrd="0" destOrd="0" presId="urn:microsoft.com/office/officeart/2005/8/layout/orgChart1"/>
    <dgm:cxn modelId="{3BEEF3E2-9CDF-4904-A992-F276F795FD3E}" type="presParOf" srcId="{77EB1702-D74E-4A15-9217-B531CADAAAFC}" destId="{278BC896-7187-45B9-A40E-3DE77FAA8F12}" srcOrd="1" destOrd="0" presId="urn:microsoft.com/office/officeart/2005/8/layout/orgChart1"/>
    <dgm:cxn modelId="{332E9D80-8328-444A-96BD-471EC3CB436C}" type="presParOf" srcId="{278BC896-7187-45B9-A40E-3DE77FAA8F12}" destId="{A1A688BA-5187-48D8-B6D3-5E04EB6F347B}" srcOrd="0" destOrd="0" presId="urn:microsoft.com/office/officeart/2005/8/layout/orgChart1"/>
    <dgm:cxn modelId="{EFB4C55A-6803-4D06-BC5B-A39C3C6E0BF2}" type="presParOf" srcId="{A1A688BA-5187-48D8-B6D3-5E04EB6F347B}" destId="{2CEB3DCB-EBA2-4EDD-8E15-5C4C0CCFA018}" srcOrd="0" destOrd="0" presId="urn:microsoft.com/office/officeart/2005/8/layout/orgChart1"/>
    <dgm:cxn modelId="{5ADF1D34-4BC3-4C8A-8E40-095E1737A224}" type="presParOf" srcId="{A1A688BA-5187-48D8-B6D3-5E04EB6F347B}" destId="{27364393-D3F8-4DBF-991B-12F79BAAC9AE}" srcOrd="1" destOrd="0" presId="urn:microsoft.com/office/officeart/2005/8/layout/orgChart1"/>
    <dgm:cxn modelId="{825FE7C0-1132-44C7-B9D6-221E6F9097CC}" type="presParOf" srcId="{278BC896-7187-45B9-A40E-3DE77FAA8F12}" destId="{F22FADB2-A4B6-4903-B5EB-A5F1D178A836}" srcOrd="1" destOrd="0" presId="urn:microsoft.com/office/officeart/2005/8/layout/orgChart1"/>
    <dgm:cxn modelId="{A6BD30AA-3DE6-4761-8ACB-A4043D5F279A}" type="presParOf" srcId="{278BC896-7187-45B9-A40E-3DE77FAA8F12}" destId="{2A38DA62-2DFB-4775-ACA3-325E709A0B33}" srcOrd="2" destOrd="0" presId="urn:microsoft.com/office/officeart/2005/8/layout/orgChart1"/>
    <dgm:cxn modelId="{CCEC9E87-1118-4544-93DA-BD0F673DDDBB}" type="presParOf" srcId="{77EB1702-D74E-4A15-9217-B531CADAAAFC}" destId="{AB1975EE-2023-4915-98D7-257A80D48697}" srcOrd="2" destOrd="0" presId="urn:microsoft.com/office/officeart/2005/8/layout/orgChart1"/>
    <dgm:cxn modelId="{1BC29192-2A40-455E-B0D4-A8E2FE1A4BC0}" type="presParOf" srcId="{77EB1702-D74E-4A15-9217-B531CADAAAFC}" destId="{EB1947AF-5FBB-4848-A61F-C3E91CB06D19}" srcOrd="3" destOrd="0" presId="urn:microsoft.com/office/officeart/2005/8/layout/orgChart1"/>
    <dgm:cxn modelId="{5E90AF26-F277-4905-AA43-F39769B401AC}" type="presParOf" srcId="{EB1947AF-5FBB-4848-A61F-C3E91CB06D19}" destId="{B7551F60-7E68-4B46-B7AF-9783CE433BAB}" srcOrd="0" destOrd="0" presId="urn:microsoft.com/office/officeart/2005/8/layout/orgChart1"/>
    <dgm:cxn modelId="{560600B1-A279-4CFB-A7D0-8554BA2D1607}" type="presParOf" srcId="{B7551F60-7E68-4B46-B7AF-9783CE433BAB}" destId="{11305B65-2EB6-479F-B157-67C3C7C2931E}" srcOrd="0" destOrd="0" presId="urn:microsoft.com/office/officeart/2005/8/layout/orgChart1"/>
    <dgm:cxn modelId="{AFB75A5D-C114-4245-8D63-A358433E3B97}" type="presParOf" srcId="{B7551F60-7E68-4B46-B7AF-9783CE433BAB}" destId="{E84FF554-D950-4BE0-9979-7F9D5F2FE429}" srcOrd="1" destOrd="0" presId="urn:microsoft.com/office/officeart/2005/8/layout/orgChart1"/>
    <dgm:cxn modelId="{CFABC11C-C599-4C35-80F2-044E5262B31E}" type="presParOf" srcId="{EB1947AF-5FBB-4848-A61F-C3E91CB06D19}" destId="{77590D22-7823-401A-9872-022B6BFE83C2}" srcOrd="1" destOrd="0" presId="urn:microsoft.com/office/officeart/2005/8/layout/orgChart1"/>
    <dgm:cxn modelId="{5CB9886D-ADEF-4A48-A03A-73AD2F931235}" type="presParOf" srcId="{EB1947AF-5FBB-4848-A61F-C3E91CB06D19}" destId="{B76B8190-4CE4-46A5-AD65-D56AA697B08D}" srcOrd="2" destOrd="0" presId="urn:microsoft.com/office/officeart/2005/8/layout/orgChart1"/>
    <dgm:cxn modelId="{CA75082E-B8CF-4FDA-8784-F1DBAA6E9F10}" type="presParOf" srcId="{77EB1702-D74E-4A15-9217-B531CADAAAFC}" destId="{75349163-BB70-4FA5-A5BF-1732A2C0774E}" srcOrd="4" destOrd="0" presId="urn:microsoft.com/office/officeart/2005/8/layout/orgChart1"/>
    <dgm:cxn modelId="{A67CB189-36D4-4540-A0D0-965E927F8331}" type="presParOf" srcId="{77EB1702-D74E-4A15-9217-B531CADAAAFC}" destId="{4E4E95DC-5772-4509-9538-3F920D1E0686}" srcOrd="5" destOrd="0" presId="urn:microsoft.com/office/officeart/2005/8/layout/orgChart1"/>
    <dgm:cxn modelId="{91A0121D-6522-4339-92D4-A05B3FB65E40}" type="presParOf" srcId="{4E4E95DC-5772-4509-9538-3F920D1E0686}" destId="{78B398D7-4542-4D46-8A5B-CE0D207B50A1}" srcOrd="0" destOrd="0" presId="urn:microsoft.com/office/officeart/2005/8/layout/orgChart1"/>
    <dgm:cxn modelId="{11AA7D83-A88F-47C9-A0E6-4A47E1D8E291}" type="presParOf" srcId="{78B398D7-4542-4D46-8A5B-CE0D207B50A1}" destId="{F029A459-A204-4E3B-8786-18912B17FE7F}" srcOrd="0" destOrd="0" presId="urn:microsoft.com/office/officeart/2005/8/layout/orgChart1"/>
    <dgm:cxn modelId="{229CC51C-3E9F-4FD1-BBC1-C78AB9B36403}" type="presParOf" srcId="{78B398D7-4542-4D46-8A5B-CE0D207B50A1}" destId="{00392B98-23EF-47E9-B68C-4FED7DC8E398}" srcOrd="1" destOrd="0" presId="urn:microsoft.com/office/officeart/2005/8/layout/orgChart1"/>
    <dgm:cxn modelId="{589B90D0-B961-448A-975C-23BD30C224B8}" type="presParOf" srcId="{4E4E95DC-5772-4509-9538-3F920D1E0686}" destId="{837E4AC6-8709-4EC2-A63B-5FE21D0F9FDC}" srcOrd="1" destOrd="0" presId="urn:microsoft.com/office/officeart/2005/8/layout/orgChart1"/>
    <dgm:cxn modelId="{CC65CF58-24E1-4565-BFCA-6E706EBBDF5D}" type="presParOf" srcId="{4E4E95DC-5772-4509-9538-3F920D1E0686}" destId="{4CE1F0D7-08DD-4360-AC2D-99E7C9E5D75E}" srcOrd="2" destOrd="0" presId="urn:microsoft.com/office/officeart/2005/8/layout/orgChart1"/>
    <dgm:cxn modelId="{E42C7E83-8D06-4E75-ABF2-2F3F8446D740}" type="presParOf" srcId="{77EB1702-D74E-4A15-9217-B531CADAAAFC}" destId="{B3B66734-7129-4EF3-8F29-4D56BA53D696}" srcOrd="6" destOrd="0" presId="urn:microsoft.com/office/officeart/2005/8/layout/orgChart1"/>
    <dgm:cxn modelId="{1750E4AD-698B-443A-ABB5-FBB88FCB2E5D}" type="presParOf" srcId="{77EB1702-D74E-4A15-9217-B531CADAAAFC}" destId="{5FAD1E1F-1796-49BC-9300-BB9F7AE24E8C}" srcOrd="7" destOrd="0" presId="urn:microsoft.com/office/officeart/2005/8/layout/orgChart1"/>
    <dgm:cxn modelId="{9E11C097-DAE4-449F-AC83-7AD5C20D8D42}" type="presParOf" srcId="{5FAD1E1F-1796-49BC-9300-BB9F7AE24E8C}" destId="{83F83EBF-2051-4BAA-A7DA-FC0F58B5894F}" srcOrd="0" destOrd="0" presId="urn:microsoft.com/office/officeart/2005/8/layout/orgChart1"/>
    <dgm:cxn modelId="{045E7A67-71EA-4939-9E02-BB5B05E77BEF}" type="presParOf" srcId="{83F83EBF-2051-4BAA-A7DA-FC0F58B5894F}" destId="{2A425289-2082-4614-9B78-B2C53EDE511E}" srcOrd="0" destOrd="0" presId="urn:microsoft.com/office/officeart/2005/8/layout/orgChart1"/>
    <dgm:cxn modelId="{283C06D7-EABF-4AE9-94DA-B4EA52AD1EDE}" type="presParOf" srcId="{83F83EBF-2051-4BAA-A7DA-FC0F58B5894F}" destId="{63FB1A9F-B60A-4ACD-92EA-ED569252BB42}" srcOrd="1" destOrd="0" presId="urn:microsoft.com/office/officeart/2005/8/layout/orgChart1"/>
    <dgm:cxn modelId="{17C35FCC-AA35-49AE-962F-A5C63B75BB1D}" type="presParOf" srcId="{5FAD1E1F-1796-49BC-9300-BB9F7AE24E8C}" destId="{2906624B-4F00-430B-9A27-9AA8E7F1EA76}" srcOrd="1" destOrd="0" presId="urn:microsoft.com/office/officeart/2005/8/layout/orgChart1"/>
    <dgm:cxn modelId="{0491ACF2-FF11-453A-939E-AF2E4045AEEE}" type="presParOf" srcId="{5FAD1E1F-1796-49BC-9300-BB9F7AE24E8C}" destId="{4A6795CB-3A94-4F85-A648-DBBC188176BF}" srcOrd="2" destOrd="0" presId="urn:microsoft.com/office/officeart/2005/8/layout/orgChart1"/>
    <dgm:cxn modelId="{EE58B11F-6E47-4B4A-B4A3-F97C280972CE}" type="presParOf" srcId="{C85E30CB-6E51-43F7-9EF1-9A4E30048A23}" destId="{877E0653-5116-4794-859A-FB98541C55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952F8-6F2B-4E7E-8EA8-4204BD0EF97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FC9BC3-5A4D-4FB2-9F79-B4D506859445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plan or EMP stored in the LTM</a:t>
          </a:r>
          <a:endParaRPr lang="en-GB" dirty="0">
            <a:solidFill>
              <a:schemeClr val="bg1"/>
            </a:solidFill>
          </a:endParaRPr>
        </a:p>
      </dgm:t>
    </dgm:pt>
    <dgm:pt modelId="{F99947C4-2252-49DD-8A21-913ACF355BCF}" type="parTrans" cxnId="{BC4A9258-7DA3-4DE7-A37A-78A8EEA8BB06}">
      <dgm:prSet/>
      <dgm:spPr/>
      <dgm:t>
        <a:bodyPr/>
        <a:lstStyle/>
        <a:p>
          <a:endParaRPr lang="en-GB"/>
        </a:p>
      </dgm:t>
    </dgm:pt>
    <dgm:pt modelId="{A610533F-2BF7-4443-B9DB-EDADFBB9F088}" type="sibTrans" cxnId="{BC4A9258-7DA3-4DE7-A37A-78A8EEA8BB06}">
      <dgm:prSet/>
      <dgm:spPr/>
      <dgm:t>
        <a:bodyPr/>
        <a:lstStyle/>
        <a:p>
          <a:endParaRPr lang="en-GB"/>
        </a:p>
      </dgm:t>
    </dgm:pt>
    <dgm:pt modelId="{8C77CFC5-ABD8-4582-BBA6-6972B111292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The action of the working muscles (movement effectors)</a:t>
          </a:r>
          <a:endParaRPr lang="en-GB" dirty="0">
            <a:solidFill>
              <a:schemeClr val="bg1"/>
            </a:solidFill>
          </a:endParaRPr>
        </a:p>
      </dgm:t>
    </dgm:pt>
    <dgm:pt modelId="{6ABC9E88-B727-4CCC-96D1-D979955D3F16}" type="parTrans" cxnId="{A9BE1E4C-4C1D-4E88-A39C-4E62E8DD825A}">
      <dgm:prSet/>
      <dgm:spPr/>
      <dgm:t>
        <a:bodyPr/>
        <a:lstStyle/>
        <a:p>
          <a:endParaRPr lang="en-GB"/>
        </a:p>
      </dgm:t>
    </dgm:pt>
    <dgm:pt modelId="{987B3D3E-1483-4815-9A77-A8DFD63A896A}" type="sibTrans" cxnId="{A9BE1E4C-4C1D-4E88-A39C-4E62E8DD825A}">
      <dgm:prSet/>
      <dgm:spPr/>
      <dgm:t>
        <a:bodyPr/>
        <a:lstStyle/>
        <a:p>
          <a:endParaRPr lang="en-GB"/>
        </a:p>
      </dgm:t>
    </dgm:pt>
    <dgm:pt modelId="{EC59D001-5A8C-4AF6-A19E-4E2629A41739}" type="pres">
      <dgm:prSet presAssocID="{D48952F8-6F2B-4E7E-8EA8-4204BD0EF97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5CFAF8-9C16-485B-BB9C-D6D506198052}" type="pres">
      <dgm:prSet presAssocID="{D48952F8-6F2B-4E7E-8EA8-4204BD0EF97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39757-B3EB-438C-A560-F23209FE8EF9}" type="pres">
      <dgm:prSet presAssocID="{D48952F8-6F2B-4E7E-8EA8-4204BD0EF975}" presName="LeftNode" presStyleLbl="bgImgPlace1" presStyleIdx="0" presStyleCnt="2" custLinFactNeighborX="-37536" custLinFactNeighborY="5896">
        <dgm:presLayoutVars>
          <dgm:chMax val="2"/>
          <dgm:chPref val="2"/>
        </dgm:presLayoutVars>
      </dgm:prSet>
      <dgm:spPr/>
      <dgm:t>
        <a:bodyPr/>
        <a:lstStyle/>
        <a:p>
          <a:endParaRPr lang="en-GB"/>
        </a:p>
      </dgm:t>
    </dgm:pt>
    <dgm:pt modelId="{854CC4D9-44EC-47B1-8722-C6ABC6CF95CB}" type="pres">
      <dgm:prSet presAssocID="{D48952F8-6F2B-4E7E-8EA8-4204BD0EF97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9C618-2653-4341-B1A5-2226F1C96953}" type="pres">
      <dgm:prSet presAssocID="{D48952F8-6F2B-4E7E-8EA8-4204BD0EF975}" presName="RightNode" presStyleLbl="bgImgPlace1" presStyleIdx="1" presStyleCnt="2" custLinFactNeighborX="43124" custLinFactNeighborY="-315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67CD396-560F-4900-AE14-43D028D7E0D5}" type="pres">
      <dgm:prSet presAssocID="{D48952F8-6F2B-4E7E-8EA8-4204BD0EF975}" presName="TopArrow" presStyleLbl="node1" presStyleIdx="0" presStyleCnt="2"/>
      <dgm:spPr/>
    </dgm:pt>
    <dgm:pt modelId="{CCB7753B-4575-48B2-BDB9-5EE4ACA1068C}" type="pres">
      <dgm:prSet presAssocID="{D48952F8-6F2B-4E7E-8EA8-4204BD0EF975}" presName="BottomArrow" presStyleLbl="node1" presStyleIdx="1" presStyleCnt="2"/>
      <dgm:spPr/>
    </dgm:pt>
  </dgm:ptLst>
  <dgm:cxnLst>
    <dgm:cxn modelId="{EA14D818-4042-465F-83B7-481AC9E2DEB9}" type="presOf" srcId="{E3FC9BC3-5A4D-4FB2-9F79-B4D506859445}" destId="{1FB39757-B3EB-438C-A560-F23209FE8EF9}" srcOrd="1" destOrd="0" presId="urn:microsoft.com/office/officeart/2009/layout/ReverseList"/>
    <dgm:cxn modelId="{BC4A9258-7DA3-4DE7-A37A-78A8EEA8BB06}" srcId="{D48952F8-6F2B-4E7E-8EA8-4204BD0EF975}" destId="{E3FC9BC3-5A4D-4FB2-9F79-B4D506859445}" srcOrd="0" destOrd="0" parTransId="{F99947C4-2252-49DD-8A21-913ACF355BCF}" sibTransId="{A610533F-2BF7-4443-B9DB-EDADFBB9F088}"/>
    <dgm:cxn modelId="{D69E7DB1-6C3D-4ECF-892D-7B3E86295EA4}" type="presOf" srcId="{8C77CFC5-ABD8-4582-BBA6-6972B111292F}" destId="{6B29C618-2653-4341-B1A5-2226F1C96953}" srcOrd="1" destOrd="0" presId="urn:microsoft.com/office/officeart/2009/layout/ReverseList"/>
    <dgm:cxn modelId="{1AD482EC-98FC-4495-9CE1-0AB39E45C74F}" type="presOf" srcId="{8C77CFC5-ABD8-4582-BBA6-6972B111292F}" destId="{854CC4D9-44EC-47B1-8722-C6ABC6CF95CB}" srcOrd="0" destOrd="0" presId="urn:microsoft.com/office/officeart/2009/layout/ReverseList"/>
    <dgm:cxn modelId="{258CC818-C7C5-4D18-9207-019F3A6E2727}" type="presOf" srcId="{E3FC9BC3-5A4D-4FB2-9F79-B4D506859445}" destId="{695CFAF8-9C16-485B-BB9C-D6D506198052}" srcOrd="0" destOrd="0" presId="urn:microsoft.com/office/officeart/2009/layout/ReverseList"/>
    <dgm:cxn modelId="{FEA0F4DA-7375-4117-B25A-CAD76D7C318F}" type="presOf" srcId="{D48952F8-6F2B-4E7E-8EA8-4204BD0EF975}" destId="{EC59D001-5A8C-4AF6-A19E-4E2629A41739}" srcOrd="0" destOrd="0" presId="urn:microsoft.com/office/officeart/2009/layout/ReverseList"/>
    <dgm:cxn modelId="{A9BE1E4C-4C1D-4E88-A39C-4E62E8DD825A}" srcId="{D48952F8-6F2B-4E7E-8EA8-4204BD0EF975}" destId="{8C77CFC5-ABD8-4582-BBA6-6972B111292F}" srcOrd="1" destOrd="0" parTransId="{6ABC9E88-B727-4CCC-96D1-D979955D3F16}" sibTransId="{987B3D3E-1483-4815-9A77-A8DFD63A896A}"/>
    <dgm:cxn modelId="{C2C3BA3C-ECDF-4AEC-8CE8-0679380B388C}" type="presParOf" srcId="{EC59D001-5A8C-4AF6-A19E-4E2629A41739}" destId="{695CFAF8-9C16-485B-BB9C-D6D506198052}" srcOrd="0" destOrd="0" presId="urn:microsoft.com/office/officeart/2009/layout/ReverseList"/>
    <dgm:cxn modelId="{5F293722-3087-4BB6-B7E6-7FB317498DE3}" type="presParOf" srcId="{EC59D001-5A8C-4AF6-A19E-4E2629A41739}" destId="{1FB39757-B3EB-438C-A560-F23209FE8EF9}" srcOrd="1" destOrd="0" presId="urn:microsoft.com/office/officeart/2009/layout/ReverseList"/>
    <dgm:cxn modelId="{045A8E34-BD30-4067-A416-5392B84A7716}" type="presParOf" srcId="{EC59D001-5A8C-4AF6-A19E-4E2629A41739}" destId="{854CC4D9-44EC-47B1-8722-C6ABC6CF95CB}" srcOrd="2" destOrd="0" presId="urn:microsoft.com/office/officeart/2009/layout/ReverseList"/>
    <dgm:cxn modelId="{74043EB8-E35C-4170-9F1C-A3CDF7C75CD3}" type="presParOf" srcId="{EC59D001-5A8C-4AF6-A19E-4E2629A41739}" destId="{6B29C618-2653-4341-B1A5-2226F1C96953}" srcOrd="3" destOrd="0" presId="urn:microsoft.com/office/officeart/2009/layout/ReverseList"/>
    <dgm:cxn modelId="{0888B44F-C3DE-4F22-84E7-92FF2CFA21BB}" type="presParOf" srcId="{EC59D001-5A8C-4AF6-A19E-4E2629A41739}" destId="{367CD396-560F-4900-AE14-43D028D7E0D5}" srcOrd="4" destOrd="0" presId="urn:microsoft.com/office/officeart/2009/layout/ReverseList"/>
    <dgm:cxn modelId="{9305F24E-C231-4CE5-A279-C173BEBBFF8F}" type="presParOf" srcId="{EC59D001-5A8C-4AF6-A19E-4E2629A41739}" destId="{CCB7753B-4575-48B2-BDB9-5EE4ACA1068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6734-7129-4EF3-8F29-4D56BA53D696}">
      <dsp:nvSpPr>
        <dsp:cNvPr id="0" name=""/>
        <dsp:cNvSpPr/>
      </dsp:nvSpPr>
      <dsp:spPr>
        <a:xfrm>
          <a:off x="4572000" y="1774045"/>
          <a:ext cx="3580818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3580818" y="207154"/>
              </a:lnTo>
              <a:lnTo>
                <a:pt x="3580818" y="4143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9163-BB70-4FA5-A5BF-1732A2C0774E}">
      <dsp:nvSpPr>
        <dsp:cNvPr id="0" name=""/>
        <dsp:cNvSpPr/>
      </dsp:nvSpPr>
      <dsp:spPr>
        <a:xfrm>
          <a:off x="4572000" y="1774045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54"/>
              </a:lnTo>
              <a:lnTo>
                <a:pt x="1193606" y="207154"/>
              </a:lnTo>
              <a:lnTo>
                <a:pt x="1193606" y="4143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975EE-2023-4915-98D7-257A80D48697}">
      <dsp:nvSpPr>
        <dsp:cNvPr id="0" name=""/>
        <dsp:cNvSpPr/>
      </dsp:nvSpPr>
      <dsp:spPr>
        <a:xfrm>
          <a:off x="3378393" y="1774045"/>
          <a:ext cx="1193606" cy="414309"/>
        </a:xfrm>
        <a:custGeom>
          <a:avLst/>
          <a:gdLst/>
          <a:ahLst/>
          <a:cxnLst/>
          <a:rect l="0" t="0" r="0" b="0"/>
          <a:pathLst>
            <a:path>
              <a:moveTo>
                <a:pt x="1193606" y="0"/>
              </a:moveTo>
              <a:lnTo>
                <a:pt x="1193606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15AFC-33CD-43F2-9D2F-B763E8A8AA8B}">
      <dsp:nvSpPr>
        <dsp:cNvPr id="0" name=""/>
        <dsp:cNvSpPr/>
      </dsp:nvSpPr>
      <dsp:spPr>
        <a:xfrm>
          <a:off x="991181" y="1774045"/>
          <a:ext cx="3580818" cy="414309"/>
        </a:xfrm>
        <a:custGeom>
          <a:avLst/>
          <a:gdLst/>
          <a:ahLst/>
          <a:cxnLst/>
          <a:rect l="0" t="0" r="0" b="0"/>
          <a:pathLst>
            <a:path>
              <a:moveTo>
                <a:pt x="3580818" y="0"/>
              </a:moveTo>
              <a:lnTo>
                <a:pt x="3580818" y="207154"/>
              </a:lnTo>
              <a:lnTo>
                <a:pt x="0" y="207154"/>
              </a:lnTo>
              <a:lnTo>
                <a:pt x="0" y="4143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AEB8-A954-4A82-9DC3-A6769F6DD481}">
      <dsp:nvSpPr>
        <dsp:cNvPr id="0" name=""/>
        <dsp:cNvSpPr/>
      </dsp:nvSpPr>
      <dsp:spPr>
        <a:xfrm>
          <a:off x="3585548" y="787593"/>
          <a:ext cx="1972902" cy="98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High Jump</a:t>
          </a:r>
          <a:endParaRPr kumimoji="0" lang="en-US" sz="3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585548" y="787593"/>
        <a:ext cx="1972902" cy="986451"/>
      </dsp:txXfrm>
    </dsp:sp>
    <dsp:sp modelId="{2CEB3DCB-EBA2-4EDD-8E15-5C4C0CCFA018}">
      <dsp:nvSpPr>
        <dsp:cNvPr id="0" name=""/>
        <dsp:cNvSpPr/>
      </dsp:nvSpPr>
      <dsp:spPr>
        <a:xfrm>
          <a:off x="4729" y="2188354"/>
          <a:ext cx="1972902" cy="98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Approach</a:t>
          </a:r>
          <a:endParaRPr kumimoji="0" lang="en-US" sz="3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729" y="2188354"/>
        <a:ext cx="1972902" cy="986451"/>
      </dsp:txXfrm>
    </dsp:sp>
    <dsp:sp modelId="{11305B65-2EB6-479F-B157-67C3C7C2931E}">
      <dsp:nvSpPr>
        <dsp:cNvPr id="0" name=""/>
        <dsp:cNvSpPr/>
      </dsp:nvSpPr>
      <dsp:spPr>
        <a:xfrm>
          <a:off x="2391942" y="2188354"/>
          <a:ext cx="1972902" cy="98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Take Off</a:t>
          </a:r>
          <a:endParaRPr kumimoji="0" lang="en-US" sz="3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391942" y="2188354"/>
        <a:ext cx="1972902" cy="986451"/>
      </dsp:txXfrm>
    </dsp:sp>
    <dsp:sp modelId="{F029A459-A204-4E3B-8786-18912B17FE7F}">
      <dsp:nvSpPr>
        <dsp:cNvPr id="0" name=""/>
        <dsp:cNvSpPr/>
      </dsp:nvSpPr>
      <dsp:spPr>
        <a:xfrm>
          <a:off x="4779154" y="2188354"/>
          <a:ext cx="1972902" cy="98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Flight</a:t>
          </a:r>
          <a:endParaRPr kumimoji="0" lang="en-US" sz="3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779154" y="2188354"/>
        <a:ext cx="1972902" cy="986451"/>
      </dsp:txXfrm>
    </dsp:sp>
    <dsp:sp modelId="{2A425289-2082-4614-9B78-B2C53EDE511E}">
      <dsp:nvSpPr>
        <dsp:cNvPr id="0" name=""/>
        <dsp:cNvSpPr/>
      </dsp:nvSpPr>
      <dsp:spPr>
        <a:xfrm>
          <a:off x="7166367" y="2188354"/>
          <a:ext cx="1972902" cy="98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Landing</a:t>
          </a:r>
          <a:endParaRPr kumimoji="0" lang="en-US" sz="3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166367" y="2188354"/>
        <a:ext cx="1972902" cy="986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4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2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9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82E1-FCBB-42F5-A0DB-69F845AEB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0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8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D56D07-E91D-4753-9AA0-8FFFAF049F56}" type="datetimeFigureOut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09/01/2014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C0FCBF-0EF8-473D-BD1C-B1B41696DF58}" type="slidenum">
              <a:rPr lang="en-GB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GB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0" y="6381329"/>
            <a:ext cx="4572000" cy="464826"/>
          </a:xfrm>
          <a:prstGeom prst="rect">
            <a:avLst/>
          </a:prstGeom>
          <a:solidFill>
            <a:srgbClr val="D60093"/>
          </a:solidFill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Acquiring movement Skill</a:t>
            </a:r>
            <a:endParaRPr lang="en-GB" sz="2000" b="1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572000" y="6381329"/>
            <a:ext cx="4572000" cy="461692"/>
          </a:xfrm>
          <a:prstGeom prst="rect">
            <a:avLst/>
          </a:prstGeom>
          <a:solidFill>
            <a:srgbClr val="D60093"/>
          </a:solidFill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AS</a:t>
            </a:r>
            <a:r>
              <a:rPr lang="en-GB" sz="1800" b="1" baseline="0" dirty="0" smtClean="0"/>
              <a:t> 2013 DTA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60728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youtube.com/watch?v=lkSkFmHYdtI&amp;feature=related" TargetMode="External"/><Relationship Id="rId7" Type="http://schemas.openxmlformats.org/officeDocument/2006/relationships/hyperlink" Target="http://www.youtube.com/watch?v=hPuiuU-hqG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8.jpeg"/><Relationship Id="rId5" Type="http://schemas.openxmlformats.org/officeDocument/2006/relationships/hyperlink" Target="http://www.youtube.com/watch?v=OEfKjJcs3-I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://www.youtube.com/watch?v=yiAx4mDIPqk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Motor Control of Skills and Transfer of Learning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Loop Control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810539"/>
          </a:xfrm>
        </p:spPr>
        <p:txBody>
          <a:bodyPr>
            <a:normAutofit/>
          </a:bodyPr>
          <a:lstStyle/>
          <a:p>
            <a:r>
              <a:rPr lang="en-GB" dirty="0" smtClean="0"/>
              <a:t>Open loop explains how rapid movements in sport are performed., a close catch.</a:t>
            </a:r>
          </a:p>
          <a:p>
            <a:r>
              <a:rPr lang="en-GB" dirty="0" smtClean="0"/>
              <a:t>Often thought to be instinct but it’s......</a:t>
            </a:r>
          </a:p>
          <a:p>
            <a:endParaRPr lang="en-GB" dirty="0" smtClean="0"/>
          </a:p>
          <a:p>
            <a:r>
              <a:rPr lang="en-GB" dirty="0" smtClean="0"/>
              <a:t>A rapid plan is triggered from the long term memory.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67744" y="1772816"/>
            <a:ext cx="6120680" cy="3456384"/>
          </a:xfrm>
          <a:prstGeom prst="wedgeRoundRectCallout">
            <a:avLst>
              <a:gd name="adj1" fmla="val -20060"/>
              <a:gd name="adj2" fmla="val 410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555776" y="3789040"/>
            <a:ext cx="1944216" cy="1296144"/>
          </a:xfrm>
          <a:prstGeom prst="wedgeRoundRectCallout">
            <a:avLst>
              <a:gd name="adj1" fmla="val -20833"/>
              <a:gd name="adj2" fmla="val 31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plan or EMP stored in the LTM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88224" y="3789040"/>
            <a:ext cx="1656184" cy="1296144"/>
          </a:xfrm>
          <a:prstGeom prst="wedgeRoundRectCallout">
            <a:avLst>
              <a:gd name="adj1" fmla="val -20833"/>
              <a:gd name="adj2" fmla="val 31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action of the working muscles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851920" y="2348880"/>
            <a:ext cx="3384376" cy="13681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27984" y="1772816"/>
            <a:ext cx="1944216" cy="1296144"/>
          </a:xfrm>
          <a:prstGeom prst="wedgeRoundRectCallout">
            <a:avLst>
              <a:gd name="adj1" fmla="val -20833"/>
              <a:gd name="adj2" fmla="val 31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Memory trace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Open Loop Control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800" dirty="0" smtClean="0"/>
              <a:t>Open loop control is a system of subconscious control that does not use references or feedback.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800" dirty="0" smtClean="0"/>
              <a:t>The transfer of information (knowing what to do) is done through a memory trace.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800" dirty="0" smtClean="0"/>
              <a:t>A memory trace is formed when skill is learned, brought about by repetitive practice/experience, e.g. throwing, hitting, catching fast objects, jumping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control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Open control is inflexible the movement can’t be changed during the movement.</a:t>
            </a:r>
          </a:p>
          <a:p>
            <a:r>
              <a:rPr lang="en-GB" dirty="0"/>
              <a:t>Once the swing has been initiated it’s  difficult to modify.</a:t>
            </a:r>
          </a:p>
          <a:p>
            <a:r>
              <a:rPr lang="en-GB" dirty="0" smtClean="0"/>
              <a:t>Open control does not have time for feedback</a:t>
            </a:r>
          </a:p>
          <a:p>
            <a:r>
              <a:rPr lang="en-GB" dirty="0" smtClean="0"/>
              <a:t>Seen as a level 1 and</a:t>
            </a:r>
          </a:p>
          <a:p>
            <a:r>
              <a:rPr lang="en-GB" dirty="0" smtClean="0"/>
              <a:t>Thought to initiate motor skills</a:t>
            </a:r>
          </a:p>
          <a:p>
            <a:pPr lvl="0">
              <a:buClr>
                <a:srgbClr val="6EA0B0"/>
              </a:buClr>
              <a:defRPr/>
            </a:pPr>
            <a:r>
              <a:rPr lang="en-GB" sz="2800" dirty="0">
                <a:solidFill>
                  <a:prstClr val="white"/>
                </a:solidFill>
              </a:rPr>
              <a:t>Which phase can </a:t>
            </a:r>
            <a:r>
              <a:rPr lang="en-GB" sz="2800" dirty="0" smtClean="0">
                <a:solidFill>
                  <a:prstClr val="white"/>
                </a:solidFill>
              </a:rPr>
              <a:t>ben linked to the open loop?</a:t>
            </a:r>
            <a:endParaRPr lang="en-GB" dirty="0"/>
          </a:p>
        </p:txBody>
      </p:sp>
      <p:pic>
        <p:nvPicPr>
          <p:cNvPr id="5122" name="Picture 2" descr="C:\Users\Hannah\Pictures\College images\golf swi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9688"/>
            <a:ext cx="3299383" cy="2808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characteristics of Open 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r>
              <a:rPr lang="en-GB" sz="2600" dirty="0">
                <a:solidFill>
                  <a:prstClr val="white"/>
                </a:solidFill>
              </a:rPr>
              <a:t>Open loop control is a system of subconscious control that does not use references or feedback</a:t>
            </a:r>
            <a:r>
              <a:rPr lang="en-GB" sz="2600" dirty="0" smtClean="0">
                <a:solidFill>
                  <a:prstClr val="white"/>
                </a:solidFill>
              </a:rPr>
              <a:t>.</a:t>
            </a: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 smtClean="0">
              <a:solidFill>
                <a:prstClr val="white"/>
              </a:solidFill>
            </a:endParaRP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r>
              <a:rPr lang="en-GB" sz="2600" dirty="0" smtClean="0">
                <a:solidFill>
                  <a:prstClr val="white"/>
                </a:solidFill>
              </a:rPr>
              <a:t>A memory trace is formed.</a:t>
            </a: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 smtClean="0">
              <a:solidFill>
                <a:prstClr val="white"/>
              </a:solidFill>
            </a:endParaRP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r>
              <a:rPr lang="en-GB" sz="2600" dirty="0" smtClean="0">
                <a:solidFill>
                  <a:prstClr val="white"/>
                </a:solidFill>
              </a:rPr>
              <a:t>Examples are fast movements, ballistic, for example a reflex catch. </a:t>
            </a: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>
              <a:solidFill>
                <a:prstClr val="white"/>
              </a:solidFill>
            </a:endParaRPr>
          </a:p>
          <a:p>
            <a:pPr lvl="0">
              <a:buClr>
                <a:srgbClr val="6EA0B0"/>
              </a:buClr>
            </a:pPr>
            <a:r>
              <a:rPr lang="en-GB" dirty="0">
                <a:solidFill>
                  <a:prstClr val="white"/>
                </a:solidFill>
              </a:rPr>
              <a:t>Thought to initiate motor skills</a:t>
            </a: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 smtClean="0">
              <a:solidFill>
                <a:prstClr val="white"/>
              </a:solidFill>
            </a:endParaRP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 smtClean="0">
              <a:solidFill>
                <a:prstClr val="white"/>
              </a:solidFill>
            </a:endParaRPr>
          </a:p>
          <a:p>
            <a:pPr marL="365760" lvl="0" indent="-256032">
              <a:buClr>
                <a:srgbClr val="6EA0B0"/>
              </a:buClr>
              <a:buFont typeface="Wingdings 3"/>
              <a:buChar char=""/>
              <a:defRPr/>
            </a:pPr>
            <a:endParaRPr lang="en-GB" sz="2600" dirty="0">
              <a:solidFill>
                <a:prstClr val="white"/>
              </a:solidFill>
            </a:endParaRP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6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loop control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64411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691680" y="1196752"/>
            <a:ext cx="2304256" cy="720080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Memory trace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652120" y="4653136"/>
            <a:ext cx="2448272" cy="864096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Feedback via Kinaesthesis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80681" y="5157192"/>
            <a:ext cx="2304256" cy="720080"/>
          </a:xfrm>
          <a:prstGeom prst="wedgeRoundRectCallout">
            <a:avLst>
              <a:gd name="adj1" fmla="val -13634"/>
              <a:gd name="adj2" fmla="val 12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Perceptual trace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8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Closed Loop control level 2 control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level 2 the loop is short</a:t>
            </a:r>
          </a:p>
          <a:p>
            <a:r>
              <a:rPr lang="en-GB" dirty="0" smtClean="0"/>
              <a:t>Allows quick  feedback</a:t>
            </a:r>
          </a:p>
          <a:p>
            <a:r>
              <a:rPr lang="en-GB" dirty="0" smtClean="0"/>
              <a:t>Allows quick subconscious corrections.</a:t>
            </a:r>
          </a:p>
          <a:p>
            <a:endParaRPr lang="en-GB" dirty="0" smtClean="0"/>
          </a:p>
          <a:p>
            <a:r>
              <a:rPr lang="en-GB" dirty="0" smtClean="0"/>
              <a:t>Although these changes are subconsciously the adjustments are stored in the long term memory.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il_fi" descr="http://www.sportsdesktopwallpaper.net/backgrounds/skiing/skier_coming_down_hi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Hannah\Pictures\College images\g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524125" cy="1809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Closed Loop Control level 2</a:t>
            </a:r>
            <a:endParaRPr lang="en-GB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Closed loop involves feedback which is  termed the  </a:t>
            </a:r>
            <a:r>
              <a:rPr lang="en-GB" b="1" i="1" dirty="0" smtClean="0"/>
              <a:t>perceptual trace.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loop control level 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940152" y="3501008"/>
            <a:ext cx="2232248" cy="1584176"/>
          </a:xfrm>
          <a:prstGeom prst="wedgeRoundRectCallout">
            <a:avLst>
              <a:gd name="adj1" fmla="val -19944"/>
              <a:gd name="adj2" fmla="val 427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action of the working muscles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31640" y="3429000"/>
            <a:ext cx="2232248" cy="1584176"/>
          </a:xfrm>
          <a:prstGeom prst="wedgeRoundRectCallout">
            <a:avLst>
              <a:gd name="adj1" fmla="val -19944"/>
              <a:gd name="adj2" fmla="val 427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plan or EMP stored in the LTM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347864" y="2852936"/>
            <a:ext cx="3168352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0800000">
            <a:off x="3059832" y="5085184"/>
            <a:ext cx="3168352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203848" y="5805264"/>
            <a:ext cx="3240360" cy="792088"/>
          </a:xfrm>
          <a:prstGeom prst="wedgeRectCallout">
            <a:avLst>
              <a:gd name="adj1" fmla="val -19937"/>
              <a:gd name="adj2" fmla="val 45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Perceptual trace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Conscious feedback from brain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347864" y="1916832"/>
            <a:ext cx="3240360" cy="792088"/>
          </a:xfrm>
          <a:prstGeom prst="wedgeRectCallout">
            <a:avLst>
              <a:gd name="adj1" fmla="val -19937"/>
              <a:gd name="adj2" fmla="val 45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Memory trace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Motor command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main characteristics of CLOSED LOOP CONTROL LEVEL 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Feedback loop is longer because the information on performers is relayed to the brain.</a:t>
            </a:r>
          </a:p>
          <a:p>
            <a:r>
              <a:rPr lang="en-GB" dirty="0" smtClean="0"/>
              <a:t>The brain controls and modifies the movement by passing corrective messages back to working muscles.</a:t>
            </a:r>
          </a:p>
          <a:p>
            <a:endParaRPr lang="en-GB" dirty="0" smtClean="0"/>
          </a:p>
          <a:p>
            <a:r>
              <a:rPr lang="en-GB" dirty="0" smtClean="0"/>
              <a:t>Involves attention to external factors and conscious thought.</a:t>
            </a:r>
          </a:p>
          <a:p>
            <a:r>
              <a:rPr lang="en-GB" dirty="0" smtClean="0"/>
              <a:t>E.g., Can you give an example</a:t>
            </a:r>
          </a:p>
          <a:p>
            <a:r>
              <a:rPr lang="en-GB" i="1" dirty="0" smtClean="0"/>
              <a:t>Avoiding an opponent whilst controlling a ball.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400" b="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 your understanding of Fitts and Posner stages of learning which stage do you think the closed level three would relate to?</a:t>
            </a:r>
          </a:p>
          <a:p>
            <a:endParaRPr lang="en-GB" dirty="0"/>
          </a:p>
        </p:txBody>
      </p:sp>
      <p:pic>
        <p:nvPicPr>
          <p:cNvPr id="7170" name="Picture 2" descr="C:\Users\Hannah\Pictures\College images\kid  ba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41600"/>
            <a:ext cx="2950262" cy="1976826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923928" y="3741600"/>
            <a:ext cx="4464496" cy="2351696"/>
          </a:xfrm>
          <a:prstGeom prst="wedgeRoundRectCallout">
            <a:avLst>
              <a:gd name="adj1" fmla="val -90668"/>
              <a:gd name="adj2" fmla="val -261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“I need feedback from external factors as I've not developed my kinaesthetic ability for this skill.”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Motor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Is a generalised series or pattern of movements stored in the long term memory.</a:t>
            </a:r>
          </a:p>
          <a:p>
            <a:endParaRPr lang="en-GB" dirty="0" smtClean="0"/>
          </a:p>
          <a:p>
            <a:r>
              <a:rPr lang="en-GB" dirty="0" smtClean="0"/>
              <a:t>Is the plan of a whole skill or pattern of movements.</a:t>
            </a:r>
          </a:p>
          <a:p>
            <a:endParaRPr lang="en-GB" dirty="0" smtClean="0"/>
          </a:p>
          <a:p>
            <a:r>
              <a:rPr lang="en-GB" dirty="0" smtClean="0"/>
              <a:t>Made up of generalised movements which are stored in the long term memory.</a:t>
            </a:r>
          </a:p>
          <a:p>
            <a:endParaRPr lang="en-GB" dirty="0" smtClean="0"/>
          </a:p>
          <a:p>
            <a:r>
              <a:rPr lang="en-GB" dirty="0" smtClean="0"/>
              <a:t>Every skill performed in sport is the product of a motor programme.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6493"/>
            <a:ext cx="2952328" cy="19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67544" y="620688"/>
            <a:ext cx="5544616" cy="2592288"/>
          </a:xfrm>
          <a:prstGeom prst="wedgeRoundRectCallout">
            <a:avLst>
              <a:gd name="adj1" fmla="val -24835"/>
              <a:gd name="adj2" fmla="val 81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“At the associative stage of learning novices tend to operate by referring to the level three loop. There is a reliance on external feedback as they have not yet acquired the correct feel for the skills”.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9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 backs of Adams Open and Closed system.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If it were possible to store all the motor programmes it would be difficult to recall the plan quickly enough to execute the skill.</a:t>
            </a:r>
          </a:p>
          <a:p>
            <a:r>
              <a:rPr lang="en-GB" dirty="0" smtClean="0"/>
              <a:t>Often responses in sport are creative, unusual. These usually arise in open skills and are called ‘novel responses’.  </a:t>
            </a:r>
          </a:p>
          <a:p>
            <a:r>
              <a:rPr lang="en-GB" dirty="0" smtClean="0"/>
              <a:t>If the relevant motor programme does not exist, this theory can’t explain the ‘novel response’.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02" y="4090353"/>
            <a:ext cx="2581113" cy="22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59632" y="1952836"/>
            <a:ext cx="5040560" cy="2520280"/>
          </a:xfrm>
          <a:prstGeom prst="wedgeRoundRectCallout">
            <a:avLst>
              <a:gd name="adj1" fmla="val 43956"/>
              <a:gd name="adj2" fmla="val -22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If a separate plan or memory trace is needed for each skill it would not be possible to store such an infinite number of motor programmes. Therefore, retention is a problem.</a:t>
            </a:r>
          </a:p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1" y="980728"/>
            <a:ext cx="2148579" cy="26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Novel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think of a novel response?</a:t>
            </a:r>
          </a:p>
          <a:p>
            <a:endParaRPr lang="en-GB" dirty="0"/>
          </a:p>
          <a:p>
            <a:r>
              <a:rPr lang="en-GB" dirty="0" smtClean="0"/>
              <a:t>First time someone did a step over.</a:t>
            </a:r>
          </a:p>
          <a:p>
            <a:endParaRPr lang="en-GB" dirty="0"/>
          </a:p>
          <a:p>
            <a:r>
              <a:rPr lang="en-GB" dirty="0" smtClean="0"/>
              <a:t>First time someone hit the tennis ball between their legs.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00" y="3429000"/>
            <a:ext cx="1676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Observation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of practical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and discuss how the performance of each skill is influenced by open and closed loop theory.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C:\Users\Hannah\Pictures\College images\discus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2019300" cy="2266950"/>
          </a:xfrm>
          <a:prstGeom prst="rect">
            <a:avLst/>
          </a:prstGeom>
          <a:noFill/>
        </p:spPr>
      </p:pic>
      <p:pic>
        <p:nvPicPr>
          <p:cNvPr id="8195" name="Picture 3" descr="C:\Users\Hannah\Pictures\College images\rugby kick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2609850" cy="1752600"/>
          </a:xfrm>
          <a:prstGeom prst="rect">
            <a:avLst/>
          </a:prstGeom>
          <a:noFill/>
        </p:spPr>
      </p:pic>
      <p:pic>
        <p:nvPicPr>
          <p:cNvPr id="8197" name="Picture 5" descr="C:\Users\Hannah\Pictures\College images\netball passing.bm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725144"/>
            <a:ext cx="2019300" cy="1162050"/>
          </a:xfrm>
          <a:prstGeom prst="rect">
            <a:avLst/>
          </a:prstGeom>
          <a:noFill/>
        </p:spPr>
      </p:pic>
      <p:pic>
        <p:nvPicPr>
          <p:cNvPr id="8198" name="Picture 6" descr="C:\Users\Hannah\Pictures\College images\cricket catch.bmp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1700808"/>
            <a:ext cx="1743075" cy="13525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 routines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Small components are often called mini skills or the building blocks of the overall motor programme. </a:t>
            </a:r>
          </a:p>
          <a:p>
            <a:endParaRPr lang="en-GB" dirty="0" smtClean="0"/>
          </a:p>
          <a:p>
            <a:r>
              <a:rPr lang="en-GB" dirty="0" smtClean="0"/>
              <a:t>Sub routines are usually performed in sequence.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Tennis serve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EMP or the Executive Motor Programme is a tennis serve</a:t>
            </a:r>
          </a:p>
          <a:p>
            <a:r>
              <a:rPr lang="en-GB" dirty="0" smtClean="0"/>
              <a:t>What are the sub routines for that skill?</a:t>
            </a:r>
          </a:p>
          <a:p>
            <a:endParaRPr lang="en-GB" dirty="0"/>
          </a:p>
          <a:p>
            <a:pPr marL="36576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1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motor programme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annah\Pictures\College images\120049530554N32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914400" cy="1371600"/>
          </a:xfrm>
          <a:prstGeom prst="rect">
            <a:avLst/>
          </a:prstGeom>
          <a:noFill/>
        </p:spPr>
      </p:pic>
      <p:pic>
        <p:nvPicPr>
          <p:cNvPr id="1027" name="Picture 3" descr="C:\Users\Hannah\Pictures\College images\tennis am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32856"/>
            <a:ext cx="1143000" cy="1143000"/>
          </a:xfrm>
          <a:prstGeom prst="rect">
            <a:avLst/>
          </a:prstGeom>
          <a:noFill/>
        </p:spPr>
      </p:pic>
      <p:pic>
        <p:nvPicPr>
          <p:cNvPr id="1028" name="Picture 4" descr="C:\Users\Hannah\Pictures\College images\RF_Racket_Path_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36912"/>
            <a:ext cx="2023006" cy="1493912"/>
          </a:xfrm>
          <a:prstGeom prst="rect">
            <a:avLst/>
          </a:prstGeom>
          <a:noFill/>
        </p:spPr>
      </p:pic>
      <p:pic>
        <p:nvPicPr>
          <p:cNvPr id="1029" name="Picture 5" descr="C:\Users\Hannah\Pictures\College images\contact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2924175" cy="1562100"/>
          </a:xfrm>
          <a:prstGeom prst="rect">
            <a:avLst/>
          </a:prstGeom>
          <a:noFill/>
        </p:spPr>
      </p:pic>
      <p:pic>
        <p:nvPicPr>
          <p:cNvPr id="1030" name="Picture 6" descr="C:\Users\Hannah\Pictures\College images\follow throug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8925" y="4797152"/>
            <a:ext cx="2505075" cy="18192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Motor programme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Hierarchy-have an order of importance</a:t>
            </a:r>
          </a:p>
          <a:p>
            <a:endParaRPr lang="en-GB" dirty="0" smtClean="0"/>
          </a:p>
          <a:p>
            <a:r>
              <a:rPr lang="en-GB" dirty="0" smtClean="0"/>
              <a:t>Executive motor programmes higher status than sub routines.</a:t>
            </a:r>
          </a:p>
          <a:p>
            <a:endParaRPr lang="en-GB" dirty="0" smtClean="0"/>
          </a:p>
          <a:p>
            <a:r>
              <a:rPr lang="en-GB" dirty="0" smtClean="0"/>
              <a:t> Sequential- performed in a particular order.</a:t>
            </a:r>
          </a:p>
          <a:p>
            <a:endParaRPr lang="en-GB" dirty="0" smtClean="0"/>
          </a:p>
          <a:p>
            <a:r>
              <a:rPr lang="en-GB" dirty="0" smtClean="0"/>
              <a:t>Tennis- ball toss, back swing, forward swing, contact, follow through.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Motor Programme – Your example</a:t>
            </a:r>
            <a:endParaRPr lang="en-GB" dirty="0"/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your favourite sport, list a motor programme and its sub routines.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Motor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 – High Jump Example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0" y="16002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8" name="Text Box 29"/>
          <p:cNvSpPr txBox="1">
            <a:spLocks noChangeArrowheads="1"/>
          </p:cNvSpPr>
          <p:nvPr/>
        </p:nvSpPr>
        <p:spPr bwMode="auto">
          <a:xfrm>
            <a:off x="3491880" y="5661248"/>
            <a:ext cx="295232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</a:rPr>
              <a:t>Sub-routines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39" name="Picture 30" descr="MMj03181160000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895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Q Why would it be important for a teacher of P.E to know that psycho-motor skills in sport are made up of sub-routines.</a:t>
            </a:r>
            <a:endParaRPr lang="en-GB" sz="2800" dirty="0"/>
          </a:p>
        </p:txBody>
      </p:sp>
      <p:pic>
        <p:nvPicPr>
          <p:cNvPr id="2050" name="Picture 2" descr="C:\Users\Hannah\Pictures\College images\lay 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5136"/>
            <a:ext cx="3816424" cy="35650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844</Words>
  <Application>Microsoft Office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Motor Control of Skills and Transfer of Learning </vt:lpstr>
      <vt:lpstr>Motor programme</vt:lpstr>
      <vt:lpstr>Sub routines</vt:lpstr>
      <vt:lpstr>Tennis serve</vt:lpstr>
      <vt:lpstr>Sequential motor programme </vt:lpstr>
      <vt:lpstr>Motor programme</vt:lpstr>
      <vt:lpstr>Motor Programme – Your example</vt:lpstr>
      <vt:lpstr>Motor Programme – High Jump Example</vt:lpstr>
      <vt:lpstr>Q Why would it be important for a teacher of P.E to know that psycho-motor skills in sport are made up of sub-routines.</vt:lpstr>
      <vt:lpstr>Open Loop Control</vt:lpstr>
      <vt:lpstr>Open Loop Control</vt:lpstr>
      <vt:lpstr>Open control</vt:lpstr>
      <vt:lpstr>Key characteristics of Open Loop</vt:lpstr>
      <vt:lpstr>Closed loop control</vt:lpstr>
      <vt:lpstr>Closed Loop control level 2 control</vt:lpstr>
      <vt:lpstr>Closed Loop Control level 2</vt:lpstr>
      <vt:lpstr>Closed loop control level 3</vt:lpstr>
      <vt:lpstr>The main characteristics of CLOSED LOOP CONTROL LEVEL 3</vt:lpstr>
      <vt:lpstr>PowerPoint Presentation</vt:lpstr>
      <vt:lpstr>PowerPoint Presentation</vt:lpstr>
      <vt:lpstr>Draw backs of Adams Open and Closed system.</vt:lpstr>
      <vt:lpstr>Novel response</vt:lpstr>
      <vt:lpstr>Observation of practical  </vt:lpstr>
      <vt:lpstr>PowerPoint Presentation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Control of Skills and Transfer of Learning</dc:title>
  <dc:creator>Hannah</dc:creator>
  <cp:lastModifiedBy>Laptop</cp:lastModifiedBy>
  <cp:revision>41</cp:revision>
  <dcterms:created xsi:type="dcterms:W3CDTF">2012-01-03T13:54:56Z</dcterms:created>
  <dcterms:modified xsi:type="dcterms:W3CDTF">2014-01-09T21:07:26Z</dcterms:modified>
</cp:coreProperties>
</file>