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41973DA-B38C-4B2F-851C-F1DF772E3FD6}" type="datetimeFigureOut">
              <a:rPr lang="en-GB" smtClean="0"/>
              <a:t>16/11/2011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E844AC-853B-46B5-8FFD-073FC48DD1C6}" type="slidenum">
              <a:rPr lang="en-GB" smtClean="0"/>
              <a:t>‹#›</a:t>
            </a:fld>
            <a:endParaRPr lang="en-GB"/>
          </a:p>
        </p:txBody>
      </p:sp>
    </p:spTree>
    <p:extLst>
      <p:ext uri="{BB962C8B-B14F-4D97-AF65-F5344CB8AC3E}">
        <p14:creationId xmlns:p14="http://schemas.microsoft.com/office/powerpoint/2010/main" val="2213686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1973DA-B38C-4B2F-851C-F1DF772E3FD6}" type="datetimeFigureOut">
              <a:rPr lang="en-GB" smtClean="0"/>
              <a:t>16/11/2011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E844AC-853B-46B5-8FFD-073FC48DD1C6}" type="slidenum">
              <a:rPr lang="en-GB" smtClean="0"/>
              <a:t>‹#›</a:t>
            </a:fld>
            <a:endParaRPr lang="en-GB"/>
          </a:p>
        </p:txBody>
      </p:sp>
    </p:spTree>
    <p:extLst>
      <p:ext uri="{BB962C8B-B14F-4D97-AF65-F5344CB8AC3E}">
        <p14:creationId xmlns:p14="http://schemas.microsoft.com/office/powerpoint/2010/main" val="1113225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1973DA-B38C-4B2F-851C-F1DF772E3FD6}" type="datetimeFigureOut">
              <a:rPr lang="en-GB" smtClean="0"/>
              <a:t>16/11/2011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E844AC-853B-46B5-8FFD-073FC48DD1C6}" type="slidenum">
              <a:rPr lang="en-GB" smtClean="0"/>
              <a:t>‹#›</a:t>
            </a:fld>
            <a:endParaRPr lang="en-GB"/>
          </a:p>
        </p:txBody>
      </p:sp>
    </p:spTree>
    <p:extLst>
      <p:ext uri="{BB962C8B-B14F-4D97-AF65-F5344CB8AC3E}">
        <p14:creationId xmlns:p14="http://schemas.microsoft.com/office/powerpoint/2010/main" val="816794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1973DA-B38C-4B2F-851C-F1DF772E3FD6}" type="datetimeFigureOut">
              <a:rPr lang="en-GB" smtClean="0"/>
              <a:t>16/11/2011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E844AC-853B-46B5-8FFD-073FC48DD1C6}" type="slidenum">
              <a:rPr lang="en-GB" smtClean="0"/>
              <a:t>‹#›</a:t>
            </a:fld>
            <a:endParaRPr lang="en-GB"/>
          </a:p>
        </p:txBody>
      </p:sp>
    </p:spTree>
    <p:extLst>
      <p:ext uri="{BB962C8B-B14F-4D97-AF65-F5344CB8AC3E}">
        <p14:creationId xmlns:p14="http://schemas.microsoft.com/office/powerpoint/2010/main" val="2256542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1973DA-B38C-4B2F-851C-F1DF772E3FD6}" type="datetimeFigureOut">
              <a:rPr lang="en-GB" smtClean="0"/>
              <a:t>16/11/2011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E844AC-853B-46B5-8FFD-073FC48DD1C6}" type="slidenum">
              <a:rPr lang="en-GB" smtClean="0"/>
              <a:t>‹#›</a:t>
            </a:fld>
            <a:endParaRPr lang="en-GB"/>
          </a:p>
        </p:txBody>
      </p:sp>
    </p:spTree>
    <p:extLst>
      <p:ext uri="{BB962C8B-B14F-4D97-AF65-F5344CB8AC3E}">
        <p14:creationId xmlns:p14="http://schemas.microsoft.com/office/powerpoint/2010/main" val="2162617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41973DA-B38C-4B2F-851C-F1DF772E3FD6}" type="datetimeFigureOut">
              <a:rPr lang="en-GB" smtClean="0"/>
              <a:t>16/11/2011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E844AC-853B-46B5-8FFD-073FC48DD1C6}" type="slidenum">
              <a:rPr lang="en-GB" smtClean="0"/>
              <a:t>‹#›</a:t>
            </a:fld>
            <a:endParaRPr lang="en-GB"/>
          </a:p>
        </p:txBody>
      </p:sp>
    </p:spTree>
    <p:extLst>
      <p:ext uri="{BB962C8B-B14F-4D97-AF65-F5344CB8AC3E}">
        <p14:creationId xmlns:p14="http://schemas.microsoft.com/office/powerpoint/2010/main" val="1349308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1973DA-B38C-4B2F-851C-F1DF772E3FD6}" type="datetimeFigureOut">
              <a:rPr lang="en-GB" smtClean="0"/>
              <a:t>16/11/2011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E844AC-853B-46B5-8FFD-073FC48DD1C6}" type="slidenum">
              <a:rPr lang="en-GB" smtClean="0"/>
              <a:t>‹#›</a:t>
            </a:fld>
            <a:endParaRPr lang="en-GB"/>
          </a:p>
        </p:txBody>
      </p:sp>
    </p:spTree>
    <p:extLst>
      <p:ext uri="{BB962C8B-B14F-4D97-AF65-F5344CB8AC3E}">
        <p14:creationId xmlns:p14="http://schemas.microsoft.com/office/powerpoint/2010/main" val="3555022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41973DA-B38C-4B2F-851C-F1DF772E3FD6}" type="datetimeFigureOut">
              <a:rPr lang="en-GB" smtClean="0"/>
              <a:t>16/11/2011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E844AC-853B-46B5-8FFD-073FC48DD1C6}" type="slidenum">
              <a:rPr lang="en-GB" smtClean="0"/>
              <a:t>‹#›</a:t>
            </a:fld>
            <a:endParaRPr lang="en-GB"/>
          </a:p>
        </p:txBody>
      </p:sp>
    </p:spTree>
    <p:extLst>
      <p:ext uri="{BB962C8B-B14F-4D97-AF65-F5344CB8AC3E}">
        <p14:creationId xmlns:p14="http://schemas.microsoft.com/office/powerpoint/2010/main" val="448184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1973DA-B38C-4B2F-851C-F1DF772E3FD6}" type="datetimeFigureOut">
              <a:rPr lang="en-GB" smtClean="0"/>
              <a:t>16/11/2011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E844AC-853B-46B5-8FFD-073FC48DD1C6}" type="slidenum">
              <a:rPr lang="en-GB" smtClean="0"/>
              <a:t>‹#›</a:t>
            </a:fld>
            <a:endParaRPr lang="en-GB"/>
          </a:p>
        </p:txBody>
      </p:sp>
    </p:spTree>
    <p:extLst>
      <p:ext uri="{BB962C8B-B14F-4D97-AF65-F5344CB8AC3E}">
        <p14:creationId xmlns:p14="http://schemas.microsoft.com/office/powerpoint/2010/main" val="3974181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973DA-B38C-4B2F-851C-F1DF772E3FD6}" type="datetimeFigureOut">
              <a:rPr lang="en-GB" smtClean="0"/>
              <a:t>16/11/2011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E844AC-853B-46B5-8FFD-073FC48DD1C6}" type="slidenum">
              <a:rPr lang="en-GB" smtClean="0"/>
              <a:t>‹#›</a:t>
            </a:fld>
            <a:endParaRPr lang="en-GB"/>
          </a:p>
        </p:txBody>
      </p:sp>
    </p:spTree>
    <p:extLst>
      <p:ext uri="{BB962C8B-B14F-4D97-AF65-F5344CB8AC3E}">
        <p14:creationId xmlns:p14="http://schemas.microsoft.com/office/powerpoint/2010/main" val="49544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973DA-B38C-4B2F-851C-F1DF772E3FD6}" type="datetimeFigureOut">
              <a:rPr lang="en-GB" smtClean="0"/>
              <a:t>16/11/2011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E844AC-853B-46B5-8FFD-073FC48DD1C6}" type="slidenum">
              <a:rPr lang="en-GB" smtClean="0"/>
              <a:t>‹#›</a:t>
            </a:fld>
            <a:endParaRPr lang="en-GB"/>
          </a:p>
        </p:txBody>
      </p:sp>
    </p:spTree>
    <p:extLst>
      <p:ext uri="{BB962C8B-B14F-4D97-AF65-F5344CB8AC3E}">
        <p14:creationId xmlns:p14="http://schemas.microsoft.com/office/powerpoint/2010/main" val="3326284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1973DA-B38C-4B2F-851C-F1DF772E3FD6}" type="datetimeFigureOut">
              <a:rPr lang="en-GB" smtClean="0"/>
              <a:t>16/11/2011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E844AC-853B-46B5-8FFD-073FC48DD1C6}" type="slidenum">
              <a:rPr lang="en-GB" smtClean="0"/>
              <a:t>‹#›</a:t>
            </a:fld>
            <a:endParaRPr lang="en-GB"/>
          </a:p>
        </p:txBody>
      </p:sp>
    </p:spTree>
    <p:extLst>
      <p:ext uri="{BB962C8B-B14F-4D97-AF65-F5344CB8AC3E}">
        <p14:creationId xmlns:p14="http://schemas.microsoft.com/office/powerpoint/2010/main" val="2926858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Exam 10 mark Question practice</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1294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Create a plan</a:t>
            </a:r>
            <a:endParaRPr lang="en-GB"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772816"/>
            <a:ext cx="8352928"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3516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Discuss the positive and negative effects on the skeletal system of young people performing:</a:t>
            </a:r>
          </a:p>
          <a:p>
            <a:r>
              <a:rPr lang="en-GB" dirty="0"/>
              <a:t>•	contact sports</a:t>
            </a:r>
          </a:p>
          <a:p>
            <a:r>
              <a:rPr lang="en-GB" dirty="0"/>
              <a:t>•	high impact sports </a:t>
            </a:r>
          </a:p>
          <a:p>
            <a:r>
              <a:rPr lang="en-GB" dirty="0"/>
              <a:t>•	activities involving repetitive actions </a:t>
            </a:r>
          </a:p>
          <a:p>
            <a:r>
              <a:rPr lang="en-GB" dirty="0"/>
              <a:t>[10]</a:t>
            </a:r>
          </a:p>
          <a:p>
            <a:endParaRPr lang="en-GB" dirty="0"/>
          </a:p>
        </p:txBody>
      </p:sp>
    </p:spTree>
    <p:extLst>
      <p:ext uri="{BB962C8B-B14F-4D97-AF65-F5344CB8AC3E}">
        <p14:creationId xmlns:p14="http://schemas.microsoft.com/office/powerpoint/2010/main" val="110183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Script 1</a:t>
            </a:r>
            <a:endParaRPr lang="en-GB" dirty="0"/>
          </a:p>
        </p:txBody>
      </p:sp>
      <p:sp>
        <p:nvSpPr>
          <p:cNvPr id="6" name="Content Placeholder 5"/>
          <p:cNvSpPr>
            <a:spLocks noGrp="1"/>
          </p:cNvSpPr>
          <p:nvPr>
            <p:ph idx="1"/>
          </p:nvPr>
        </p:nvSpPr>
        <p:spPr>
          <a:xfrm>
            <a:off x="467544" y="1412776"/>
            <a:ext cx="8219256" cy="4713387"/>
          </a:xfrm>
        </p:spPr>
        <p:txBody>
          <a:bodyPr>
            <a:normAutofit fontScale="55000" lnSpcReduction="20000"/>
          </a:bodyPr>
          <a:lstStyle/>
          <a:p>
            <a:r>
              <a:rPr lang="en-GB" dirty="0" smtClean="0"/>
              <a:t>One of the positive effects is that you get stronger or healthier bones.  This can increase in peak bone density or calcium deposits.  It can also reduce the risk of osteoporosis. This can be done by load bearing exercises.  For example running.</a:t>
            </a:r>
          </a:p>
          <a:p>
            <a:r>
              <a:rPr lang="en-GB" dirty="0" smtClean="0"/>
              <a:t> </a:t>
            </a:r>
          </a:p>
          <a:p>
            <a:r>
              <a:rPr lang="en-GB" dirty="0" smtClean="0"/>
              <a:t>Another positive effect of sports is that you can get healthier joints.  You can also get an increase in thickness of articular or hyaline cartilage.  This in will give greater ability to absorb shock so reduced risk of injury.  For example in rugby hitting the other players.</a:t>
            </a:r>
          </a:p>
          <a:p>
            <a:r>
              <a:rPr lang="en-GB" dirty="0" smtClean="0"/>
              <a:t> </a:t>
            </a:r>
          </a:p>
          <a:p>
            <a:r>
              <a:rPr lang="en-GB" dirty="0" smtClean="0"/>
              <a:t>Another positive element is stronger ligaments.  This in turn can give you stronger joints which will increase stability and for example side stepping or stepping over in football.  </a:t>
            </a:r>
          </a:p>
          <a:p>
            <a:r>
              <a:rPr lang="en-GB" dirty="0" smtClean="0"/>
              <a:t> </a:t>
            </a:r>
          </a:p>
          <a:p>
            <a:r>
              <a:rPr lang="en-GB" dirty="0" smtClean="0"/>
              <a:t>Another positive is the reduction in sprains.   This can be done by working out at different sports.  This can be done by playing contact sports or running.  However, not swimming. </a:t>
            </a:r>
          </a:p>
          <a:p>
            <a:r>
              <a:rPr lang="en-GB" dirty="0" smtClean="0"/>
              <a:t> </a:t>
            </a:r>
          </a:p>
          <a:p>
            <a:r>
              <a:rPr lang="en-GB" dirty="0" smtClean="0"/>
              <a:t> </a:t>
            </a:r>
            <a:endParaRPr lang="en-GB" dirty="0"/>
          </a:p>
        </p:txBody>
      </p:sp>
    </p:spTree>
    <p:extLst>
      <p:ext uri="{BB962C8B-B14F-4D97-AF65-F5344CB8AC3E}">
        <p14:creationId xmlns:p14="http://schemas.microsoft.com/office/powerpoint/2010/main" val="1298419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124744"/>
            <a:ext cx="7992888" cy="4247317"/>
          </a:xfrm>
          <a:prstGeom prst="rect">
            <a:avLst/>
          </a:prstGeom>
        </p:spPr>
        <p:txBody>
          <a:bodyPr wrap="square">
            <a:spAutoFit/>
          </a:bodyPr>
          <a:lstStyle/>
          <a:p>
            <a:r>
              <a:rPr lang="en-GB" dirty="0" smtClean="0"/>
              <a:t>The negative of taking part in contact sports are an increased risk of damage.  For example sprains or dislocation.  In football you could fall and twist your ankle causing trauma which could mean you miss most of the season and then lose your fitness.  This could affect your self-esteem and you r desire to take part in more activity.</a:t>
            </a:r>
          </a:p>
          <a:p>
            <a:r>
              <a:rPr lang="en-GB" dirty="0" smtClean="0"/>
              <a:t> </a:t>
            </a:r>
          </a:p>
          <a:p>
            <a:r>
              <a:rPr lang="en-GB" dirty="0" smtClean="0"/>
              <a:t>You could also increase the risk of damage to growth plates or immature bone if you are young. For example doing high contact activities.  </a:t>
            </a:r>
          </a:p>
          <a:p>
            <a:r>
              <a:rPr lang="en-GB" dirty="0" smtClean="0"/>
              <a:t> </a:t>
            </a:r>
          </a:p>
          <a:p>
            <a:r>
              <a:rPr lang="en-GB" dirty="0" smtClean="0"/>
              <a:t>Increased risk of an impact or acute injury/ break or fracture for example Wayne Rooney breaking his foot bone.  </a:t>
            </a:r>
          </a:p>
          <a:p>
            <a:r>
              <a:rPr lang="en-GB" dirty="0" smtClean="0"/>
              <a:t> </a:t>
            </a:r>
          </a:p>
          <a:p>
            <a:r>
              <a:rPr lang="en-GB" dirty="0" smtClean="0"/>
              <a:t>.There is a good chance you can get injuries from doing things for too long.  You can get tendinitis or damage your joints.  For example running and cycling or even football.   </a:t>
            </a:r>
            <a:endParaRPr lang="en-GB" dirty="0"/>
          </a:p>
        </p:txBody>
      </p:sp>
      <p:sp>
        <p:nvSpPr>
          <p:cNvPr id="3" name="Title 2"/>
          <p:cNvSpPr>
            <a:spLocks noGrp="1"/>
          </p:cNvSpPr>
          <p:nvPr>
            <p:ph type="title"/>
          </p:nvPr>
        </p:nvSpPr>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endParaRPr lang="en-GB" dirty="0"/>
          </a:p>
        </p:txBody>
      </p:sp>
      <p:sp>
        <p:nvSpPr>
          <p:cNvPr id="4" name="Content Placeholder 3"/>
          <p:cNvSpPr>
            <a:spLocks noGrp="1"/>
          </p:cNvSpPr>
          <p:nvPr>
            <p:ph idx="1"/>
          </p:nvPr>
        </p:nvSpPr>
        <p:spPr>
          <a:xfrm>
            <a:off x="1259632" y="404664"/>
            <a:ext cx="6480720" cy="806092"/>
          </a:xfrm>
        </p:spPr>
        <p:txBody>
          <a:bodyPr/>
          <a:lstStyle/>
          <a:p>
            <a:r>
              <a:rPr lang="en-GB" dirty="0" smtClean="0"/>
              <a:t>Script 1</a:t>
            </a:r>
            <a:endParaRPr lang="en-GB" dirty="0"/>
          </a:p>
        </p:txBody>
      </p:sp>
    </p:spTree>
    <p:extLst>
      <p:ext uri="{BB962C8B-B14F-4D97-AF65-F5344CB8AC3E}">
        <p14:creationId xmlns:p14="http://schemas.microsoft.com/office/powerpoint/2010/main" val="4119395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Script 2</a:t>
            </a:r>
            <a:endParaRPr lang="en-GB" dirty="0"/>
          </a:p>
        </p:txBody>
      </p:sp>
      <p:sp>
        <p:nvSpPr>
          <p:cNvPr id="3" name="Content Placeholder 2"/>
          <p:cNvSpPr>
            <a:spLocks noGrp="1"/>
          </p:cNvSpPr>
          <p:nvPr>
            <p:ph idx="1"/>
          </p:nvPr>
        </p:nvSpPr>
        <p:spPr>
          <a:xfrm>
            <a:off x="251520" y="1340768"/>
            <a:ext cx="8435280" cy="5184576"/>
          </a:xfrm>
        </p:spPr>
        <p:txBody>
          <a:bodyPr>
            <a:normAutofit fontScale="55000" lnSpcReduction="20000"/>
          </a:bodyPr>
          <a:lstStyle/>
          <a:p>
            <a:r>
              <a:rPr lang="en-GB" dirty="0"/>
              <a:t>There are several issues around contact, high impact and repetitive activities.  Each one can have a positive and negative effect on the skeletal system.  One of the positive effects is that you get stronger or healthier bones.  This can increase in peak bone density or calcium deposits. Through load bearing exercises like running and high impact sports like basketball you can potentially reduce the risk of osteoporosis. </a:t>
            </a:r>
          </a:p>
          <a:p>
            <a:r>
              <a:rPr lang="en-GB" dirty="0"/>
              <a:t> </a:t>
            </a:r>
          </a:p>
          <a:p>
            <a:r>
              <a:rPr lang="en-GB" dirty="0"/>
              <a:t>A positive effect of high impact sports including contact sports is that you can get healthier joints.  You can also get an increase in thickness of articular or hyaline cartilage.  This in will give greater ability to absorb shock so reduced risk of injury.  For example in rugby hitting the other players and in high impact sports such as netball when landing on the pivot foot. This in turn can reduce the risk of osteoarthritis later in life.</a:t>
            </a:r>
          </a:p>
          <a:p>
            <a:r>
              <a:rPr lang="en-GB" dirty="0"/>
              <a:t> </a:t>
            </a:r>
          </a:p>
          <a:p>
            <a:r>
              <a:rPr lang="en-GB" dirty="0"/>
              <a:t>Another positive element of high impact sports is stronger ligaments.  This in turn can give you stronger joints which will increase stability and for example side stepping or stepping over in football.  This increase in stability will reduce the risk of osteoarthritis later in life.</a:t>
            </a:r>
          </a:p>
          <a:p>
            <a:r>
              <a:rPr lang="en-GB" dirty="0"/>
              <a:t> </a:t>
            </a:r>
          </a:p>
          <a:p>
            <a:r>
              <a:rPr lang="en-GB" dirty="0"/>
              <a:t>Through participation in repetitive activities you can increase the amount of synovial fluid within the synovial joints.  This will increase the flexibility of the joint which can aid performance for example high jump in athletics. </a:t>
            </a:r>
          </a:p>
          <a:p>
            <a:endParaRPr lang="en-GB" dirty="0"/>
          </a:p>
        </p:txBody>
      </p:sp>
    </p:spTree>
    <p:extLst>
      <p:ext uri="{BB962C8B-B14F-4D97-AF65-F5344CB8AC3E}">
        <p14:creationId xmlns:p14="http://schemas.microsoft.com/office/powerpoint/2010/main" val="1895516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Script 3</a:t>
            </a:r>
            <a:endParaRPr lang="en-GB" dirty="0"/>
          </a:p>
        </p:txBody>
      </p:sp>
      <p:sp>
        <p:nvSpPr>
          <p:cNvPr id="3" name="Content Placeholder 2"/>
          <p:cNvSpPr>
            <a:spLocks noGrp="1"/>
          </p:cNvSpPr>
          <p:nvPr>
            <p:ph idx="1"/>
          </p:nvPr>
        </p:nvSpPr>
        <p:spPr>
          <a:xfrm>
            <a:off x="251520" y="1340768"/>
            <a:ext cx="8712968" cy="5040560"/>
          </a:xfrm>
        </p:spPr>
        <p:txBody>
          <a:bodyPr>
            <a:noAutofit/>
          </a:bodyPr>
          <a:lstStyle/>
          <a:p>
            <a:r>
              <a:rPr lang="en-GB" sz="1400" dirty="0"/>
              <a:t>The negative of taking part in contact sports are an increased risk of damage.  For example sprains or dislocation.  In football you could fall and twist your ankle causing trauma which could mean you miss most of the season and then lose your fitness.  This could affect your self-esteem and you r desire to take part in more activity</a:t>
            </a:r>
            <a:r>
              <a:rPr lang="en-GB" sz="1400" dirty="0" smtClean="0"/>
              <a:t>.</a:t>
            </a:r>
          </a:p>
          <a:p>
            <a:r>
              <a:rPr lang="en-GB" sz="1400" dirty="0"/>
              <a:t> </a:t>
            </a:r>
          </a:p>
          <a:p>
            <a:r>
              <a:rPr lang="en-GB" sz="1400" dirty="0"/>
              <a:t>You could also increase the risk of damage to growth plates or immature bone if you are young. For example doing high contact activities.  </a:t>
            </a:r>
            <a:r>
              <a:rPr lang="en-GB" sz="1400" dirty="0" smtClean="0"/>
              <a:t>Increased </a:t>
            </a:r>
            <a:r>
              <a:rPr lang="en-GB" sz="1400" dirty="0"/>
              <a:t>risk of an impact or acute injury/ break or fracture for example Wayne Rooney breaking his foot bone.   </a:t>
            </a:r>
            <a:r>
              <a:rPr lang="en-GB" sz="1400" dirty="0" smtClean="0"/>
              <a:t> There </a:t>
            </a:r>
            <a:r>
              <a:rPr lang="en-GB" sz="1400" dirty="0"/>
              <a:t>is a good chance you can get injuries from doing things for too long.  You can get tendinitis or damage your joints.  For example running and cycling or even football.    </a:t>
            </a:r>
          </a:p>
          <a:p>
            <a:endParaRPr lang="en-GB" sz="1400" dirty="0" smtClean="0"/>
          </a:p>
          <a:p>
            <a:r>
              <a:rPr lang="en-GB" sz="1400" dirty="0" smtClean="0"/>
              <a:t>There </a:t>
            </a:r>
            <a:r>
              <a:rPr lang="en-GB" sz="1400" dirty="0"/>
              <a:t>are several positives which include increase in stability.  This will help in most sports for example running and swimming.  Also football as you needs to change </a:t>
            </a:r>
            <a:r>
              <a:rPr lang="en-GB" sz="1400" dirty="0" smtClean="0"/>
              <a:t>direction. You </a:t>
            </a:r>
            <a:r>
              <a:rPr lang="en-GB" sz="1400" dirty="0"/>
              <a:t>can also get an increase in the amount of synovial fluid which helps how easy your joints can move.  This would be good for most sports.  You can also get greater reduction in osteoarthritis as you have more synovial fluid. </a:t>
            </a:r>
          </a:p>
          <a:p>
            <a:endParaRPr lang="en-GB" sz="1400" dirty="0" smtClean="0"/>
          </a:p>
          <a:p>
            <a:r>
              <a:rPr lang="en-GB" sz="1400" dirty="0" smtClean="0"/>
              <a:t>If </a:t>
            </a:r>
            <a:r>
              <a:rPr lang="en-GB" sz="1400" dirty="0"/>
              <a:t>you do contact sports then you can increase the density of your bones.  This will help you when you tackle in rugby or if you land in basketball.  However, if you non load bearing activates this won’t help. </a:t>
            </a:r>
          </a:p>
          <a:p>
            <a:r>
              <a:rPr lang="en-GB" sz="1400" dirty="0"/>
              <a:t>Overall the main thing is that you avoid doing too much of anyone activity and this way you will not get osteoporosis or osteoarthritis.</a:t>
            </a:r>
          </a:p>
          <a:p>
            <a:pPr marL="0" indent="0">
              <a:buNone/>
            </a:pPr>
            <a:r>
              <a:rPr lang="en-GB" sz="1200" dirty="0"/>
              <a:t>. </a:t>
            </a:r>
          </a:p>
        </p:txBody>
      </p:sp>
    </p:spTree>
    <p:extLst>
      <p:ext uri="{BB962C8B-B14F-4D97-AF65-F5344CB8AC3E}">
        <p14:creationId xmlns:p14="http://schemas.microsoft.com/office/powerpoint/2010/main" val="1437331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Scores</a:t>
            </a:r>
            <a:endParaRPr lang="en-GB" dirty="0"/>
          </a:p>
        </p:txBody>
      </p:sp>
      <p:sp>
        <p:nvSpPr>
          <p:cNvPr id="3" name="Content Placeholder 2"/>
          <p:cNvSpPr>
            <a:spLocks noGrp="1"/>
          </p:cNvSpPr>
          <p:nvPr>
            <p:ph idx="1"/>
          </p:nvPr>
        </p:nvSpPr>
        <p:spPr/>
        <p:txBody>
          <a:bodyPr/>
          <a:lstStyle/>
          <a:p>
            <a:r>
              <a:rPr lang="en-GB" dirty="0" smtClean="0"/>
              <a:t>Brackets                                   </a:t>
            </a:r>
          </a:p>
          <a:p>
            <a:r>
              <a:rPr lang="en-GB" dirty="0" smtClean="0"/>
              <a:t>10-8   Level 3</a:t>
            </a:r>
          </a:p>
          <a:p>
            <a:endParaRPr lang="en-GB" dirty="0"/>
          </a:p>
          <a:p>
            <a:r>
              <a:rPr lang="en-GB" dirty="0" smtClean="0"/>
              <a:t>7-5      Level 2</a:t>
            </a:r>
          </a:p>
          <a:p>
            <a:endParaRPr lang="en-GB" dirty="0"/>
          </a:p>
          <a:p>
            <a:r>
              <a:rPr lang="en-GB" dirty="0" smtClean="0"/>
              <a:t>4-1     Level 1</a:t>
            </a:r>
          </a:p>
          <a:p>
            <a:endParaRPr lang="en-GB" dirty="0" smtClean="0"/>
          </a:p>
        </p:txBody>
      </p:sp>
      <p:sp>
        <p:nvSpPr>
          <p:cNvPr id="5" name="Rectangular Callout 4"/>
          <p:cNvSpPr/>
          <p:nvPr/>
        </p:nvSpPr>
        <p:spPr>
          <a:xfrm>
            <a:off x="5036322" y="980728"/>
            <a:ext cx="3456384" cy="3096344"/>
          </a:xfrm>
          <a:prstGeom prst="wedgeRectCallout">
            <a:avLst>
              <a:gd name="adj1" fmla="val -19993"/>
              <a:gd name="adj2" fmla="val 3296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Rectangle 5"/>
          <p:cNvSpPr/>
          <p:nvPr/>
        </p:nvSpPr>
        <p:spPr>
          <a:xfrm>
            <a:off x="5076904" y="1700808"/>
            <a:ext cx="3375219" cy="923330"/>
          </a:xfrm>
          <a:prstGeom prst="rect">
            <a:avLst/>
          </a:prstGeom>
        </p:spPr>
        <p:txBody>
          <a:bodyPr wrap="none">
            <a:spAutoFit/>
          </a:bodyPr>
          <a:lstStyle/>
          <a:p>
            <a:r>
              <a:rPr lang="en-GB" dirty="0"/>
              <a:t>Which script fits in which section</a:t>
            </a:r>
            <a:r>
              <a:rPr lang="en-GB" dirty="0" smtClean="0"/>
              <a:t>?</a:t>
            </a:r>
          </a:p>
          <a:p>
            <a:endParaRPr lang="en-GB" dirty="0"/>
          </a:p>
          <a:p>
            <a:endParaRPr lang="en-GB" dirty="0"/>
          </a:p>
        </p:txBody>
      </p:sp>
    </p:spTree>
    <p:extLst>
      <p:ext uri="{BB962C8B-B14F-4D97-AF65-F5344CB8AC3E}">
        <p14:creationId xmlns:p14="http://schemas.microsoft.com/office/powerpoint/2010/main" val="4119860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a:t>
            </a:r>
            <a:endParaRPr lang="en-GB" dirty="0"/>
          </a:p>
        </p:txBody>
      </p:sp>
      <p:sp>
        <p:nvSpPr>
          <p:cNvPr id="3" name="Content Placeholder 2"/>
          <p:cNvSpPr>
            <a:spLocks noGrp="1"/>
          </p:cNvSpPr>
          <p:nvPr>
            <p:ph idx="1"/>
          </p:nvPr>
        </p:nvSpPr>
        <p:spPr/>
        <p:txBody>
          <a:bodyPr/>
          <a:lstStyle/>
          <a:p>
            <a:r>
              <a:rPr lang="en-GB" dirty="0"/>
              <a:t>Sports and games were hugely popular in nineteenth century Public Schools. </a:t>
            </a:r>
          </a:p>
          <a:p>
            <a:r>
              <a:rPr lang="en-GB" dirty="0"/>
              <a:t>Explain </a:t>
            </a:r>
            <a:r>
              <a:rPr lang="en-GB" dirty="0" smtClean="0"/>
              <a:t>what </a:t>
            </a:r>
            <a:r>
              <a:rPr lang="en-GB" dirty="0"/>
              <a:t>were the characteristics </a:t>
            </a:r>
            <a:r>
              <a:rPr lang="en-GB" dirty="0" smtClean="0"/>
              <a:t>being </a:t>
            </a:r>
            <a:r>
              <a:rPr lang="en-GB" dirty="0"/>
              <a:t>developed </a:t>
            </a:r>
            <a:r>
              <a:rPr lang="en-GB" dirty="0" smtClean="0"/>
              <a:t>in </a:t>
            </a:r>
            <a:r>
              <a:rPr lang="en-GB" dirty="0"/>
              <a:t>public </a:t>
            </a:r>
            <a:r>
              <a:rPr lang="en-GB" dirty="0" smtClean="0"/>
              <a:t>schools.</a:t>
            </a:r>
            <a:endParaRPr lang="en-GB" dirty="0"/>
          </a:p>
          <a:p>
            <a:r>
              <a:rPr lang="en-GB" dirty="0" smtClean="0"/>
              <a:t>Explain how </a:t>
            </a:r>
            <a:r>
              <a:rPr lang="en-GB" dirty="0"/>
              <a:t>nineteenth century Public Schools helped to promote and organise sports and games</a:t>
            </a:r>
            <a:r>
              <a:rPr lang="en-GB" dirty="0" smtClean="0"/>
              <a:t>.    (10)</a:t>
            </a:r>
            <a:endParaRPr lang="en-GB" dirty="0"/>
          </a:p>
        </p:txBody>
      </p:sp>
    </p:spTree>
    <p:extLst>
      <p:ext uri="{BB962C8B-B14F-4D97-AF65-F5344CB8AC3E}">
        <p14:creationId xmlns:p14="http://schemas.microsoft.com/office/powerpoint/2010/main" val="382678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Create a plan</a:t>
            </a:r>
            <a:endParaRPr lang="en-GB" dirty="0"/>
          </a:p>
        </p:txBody>
      </p:sp>
      <p:sp>
        <p:nvSpPr>
          <p:cNvPr id="3" name="Content Placeholder 2"/>
          <p:cNvSpPr>
            <a:spLocks noGrp="1"/>
          </p:cNvSpPr>
          <p:nvPr>
            <p:ph idx="1"/>
          </p:nvPr>
        </p:nvSpPr>
        <p:spPr/>
        <p:txBody>
          <a:bodyPr/>
          <a:lstStyle/>
          <a:p>
            <a:r>
              <a:rPr lang="en-GB" dirty="0" smtClean="0"/>
              <a:t>Intro- Brief outline of the answer and not a repetition of the question.</a:t>
            </a:r>
          </a:p>
          <a:p>
            <a:endParaRPr lang="en-GB" dirty="0"/>
          </a:p>
          <a:p>
            <a:endParaRPr lang="en-GB" dirty="0" smtClean="0"/>
          </a:p>
          <a:p>
            <a:endParaRPr lang="en-GB"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780928"/>
            <a:ext cx="8352928" cy="3570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1513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355</Words>
  <Application>Microsoft Office PowerPoint</Application>
  <PresentationFormat>On-screen Show (4:3)</PresentationFormat>
  <Paragraphs>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Exam 10 mark Question practice</vt:lpstr>
      <vt:lpstr>PowerPoint Presentation</vt:lpstr>
      <vt:lpstr>Script 1</vt:lpstr>
      <vt:lpstr>     </vt:lpstr>
      <vt:lpstr>Script 2</vt:lpstr>
      <vt:lpstr>Script 3</vt:lpstr>
      <vt:lpstr>Scores</vt:lpstr>
      <vt:lpstr>Question</vt:lpstr>
      <vt:lpstr>Create a plan</vt:lpstr>
      <vt:lpstr>Create a plan</vt:lpstr>
    </vt:vector>
  </TitlesOfParts>
  <Company>BHASVIC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 10 mark Question practice</dc:title>
  <dc:creator>USER</dc:creator>
  <cp:lastModifiedBy>USER</cp:lastModifiedBy>
  <cp:revision>8</cp:revision>
  <dcterms:created xsi:type="dcterms:W3CDTF">2011-11-15T12:14:58Z</dcterms:created>
  <dcterms:modified xsi:type="dcterms:W3CDTF">2011-11-16T15:48:30Z</dcterms:modified>
</cp:coreProperties>
</file>