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77032-DE86-4721-B08F-3905027D7BB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C7F05FF-DF1C-4979-AA79-FD1132B6DCC8}">
      <dgm:prSet phldrT="[Text]"/>
      <dgm:spPr/>
      <dgm:t>
        <a:bodyPr/>
        <a:lstStyle/>
        <a:p>
          <a:r>
            <a:rPr lang="en-GB" dirty="0" smtClean="0"/>
            <a:t>Executive motor programme (EMP)</a:t>
          </a:r>
          <a:endParaRPr lang="en-GB" dirty="0"/>
        </a:p>
      </dgm:t>
    </dgm:pt>
    <dgm:pt modelId="{1B40771B-4874-4356-BE5F-72A335053144}" type="parTrans" cxnId="{24DFE246-FC42-43FF-AAF2-B39A605F0B7B}">
      <dgm:prSet/>
      <dgm:spPr/>
      <dgm:t>
        <a:bodyPr/>
        <a:lstStyle/>
        <a:p>
          <a:endParaRPr lang="en-GB"/>
        </a:p>
      </dgm:t>
    </dgm:pt>
    <dgm:pt modelId="{A2E8115A-030C-4229-8A5C-536049DCC4C9}" type="sibTrans" cxnId="{24DFE246-FC42-43FF-AAF2-B39A605F0B7B}">
      <dgm:prSet/>
      <dgm:spPr/>
      <dgm:t>
        <a:bodyPr/>
        <a:lstStyle/>
        <a:p>
          <a:endParaRPr lang="en-GB"/>
        </a:p>
      </dgm:t>
    </dgm:pt>
    <dgm:pt modelId="{6B126686-7D68-497A-A0D7-1B0F4A9E525F}">
      <dgm:prSet phldrT="[Text]"/>
      <dgm:spPr/>
      <dgm:t>
        <a:bodyPr/>
        <a:lstStyle/>
        <a:p>
          <a:r>
            <a:rPr lang="en-GB" dirty="0" smtClean="0"/>
            <a:t>Sub routines </a:t>
          </a:r>
          <a:endParaRPr lang="en-GB" dirty="0"/>
        </a:p>
      </dgm:t>
    </dgm:pt>
    <dgm:pt modelId="{2E9EAD90-6A35-428B-BE88-21AD4D54C1AF}" type="parTrans" cxnId="{C46EF72B-DD2C-4EC9-BE6F-FC4CD7F28E7B}">
      <dgm:prSet/>
      <dgm:spPr/>
      <dgm:t>
        <a:bodyPr/>
        <a:lstStyle/>
        <a:p>
          <a:endParaRPr lang="en-GB"/>
        </a:p>
      </dgm:t>
    </dgm:pt>
    <dgm:pt modelId="{BE42C8AE-2CB4-4462-88B7-A3BA1D406269}" type="sibTrans" cxnId="{C46EF72B-DD2C-4EC9-BE6F-FC4CD7F28E7B}">
      <dgm:prSet/>
      <dgm:spPr/>
      <dgm:t>
        <a:bodyPr/>
        <a:lstStyle/>
        <a:p>
          <a:endParaRPr lang="en-GB"/>
        </a:p>
      </dgm:t>
    </dgm:pt>
    <dgm:pt modelId="{77EAF4E0-CB05-485A-B1BC-320056C315EC}">
      <dgm:prSet phldrT="[Text]"/>
      <dgm:spPr/>
      <dgm:t>
        <a:bodyPr/>
        <a:lstStyle/>
        <a:p>
          <a:r>
            <a:rPr lang="en-GB" dirty="0" smtClean="0"/>
            <a:t>Sub routines</a:t>
          </a:r>
          <a:endParaRPr lang="en-GB" dirty="0"/>
        </a:p>
      </dgm:t>
    </dgm:pt>
    <dgm:pt modelId="{0AC9157F-77F0-433C-9CDB-DDE0CC73A471}" type="parTrans" cxnId="{2C823BD5-B7D9-418F-AEAE-80C7B25CF9E4}">
      <dgm:prSet/>
      <dgm:spPr/>
      <dgm:t>
        <a:bodyPr/>
        <a:lstStyle/>
        <a:p>
          <a:endParaRPr lang="en-GB"/>
        </a:p>
      </dgm:t>
    </dgm:pt>
    <dgm:pt modelId="{C4000A9F-06A7-48D8-AA53-39D9BB0F616F}" type="sibTrans" cxnId="{2C823BD5-B7D9-418F-AEAE-80C7B25CF9E4}">
      <dgm:prSet/>
      <dgm:spPr/>
      <dgm:t>
        <a:bodyPr/>
        <a:lstStyle/>
        <a:p>
          <a:endParaRPr lang="en-GB"/>
        </a:p>
      </dgm:t>
    </dgm:pt>
    <dgm:pt modelId="{BA02AF0C-2829-4D35-BE9B-F0E248D1A86C}">
      <dgm:prSet phldrT="[Text]"/>
      <dgm:spPr/>
      <dgm:t>
        <a:bodyPr/>
        <a:lstStyle/>
        <a:p>
          <a:r>
            <a:rPr lang="en-GB" dirty="0" smtClean="0"/>
            <a:t>Sub routine</a:t>
          </a:r>
          <a:endParaRPr lang="en-GB" dirty="0"/>
        </a:p>
      </dgm:t>
    </dgm:pt>
    <dgm:pt modelId="{E6240C9D-766B-4C47-8586-7CA4450871A8}" type="parTrans" cxnId="{58E66AC7-366C-4AE4-9442-C7B2D7F07337}">
      <dgm:prSet/>
      <dgm:spPr/>
      <dgm:t>
        <a:bodyPr/>
        <a:lstStyle/>
        <a:p>
          <a:endParaRPr lang="en-GB"/>
        </a:p>
      </dgm:t>
    </dgm:pt>
    <dgm:pt modelId="{3D097A53-A813-4B67-B8AC-3751EACB5176}" type="sibTrans" cxnId="{58E66AC7-366C-4AE4-9442-C7B2D7F07337}">
      <dgm:prSet/>
      <dgm:spPr/>
      <dgm:t>
        <a:bodyPr/>
        <a:lstStyle/>
        <a:p>
          <a:endParaRPr lang="en-GB"/>
        </a:p>
      </dgm:t>
    </dgm:pt>
    <dgm:pt modelId="{E1DC5E97-5DCC-49C9-9F17-C00EFEE4B0A3}" type="pres">
      <dgm:prSet presAssocID="{E4177032-DE86-4721-B08F-3905027D7B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4F81676-0089-4F96-B1F1-19D0D5FC4545}" type="pres">
      <dgm:prSet presAssocID="{5C7F05FF-DF1C-4979-AA79-FD1132B6DCC8}" presName="hierRoot1" presStyleCnt="0">
        <dgm:presLayoutVars>
          <dgm:hierBranch val="init"/>
        </dgm:presLayoutVars>
      </dgm:prSet>
      <dgm:spPr/>
    </dgm:pt>
    <dgm:pt modelId="{432F91B1-4AA7-4203-8918-E3CF6088DB91}" type="pres">
      <dgm:prSet presAssocID="{5C7F05FF-DF1C-4979-AA79-FD1132B6DCC8}" presName="rootComposite1" presStyleCnt="0"/>
      <dgm:spPr/>
    </dgm:pt>
    <dgm:pt modelId="{3EA19B96-5A5C-4A60-84CF-A3DDB1877CB4}" type="pres">
      <dgm:prSet presAssocID="{5C7F05FF-DF1C-4979-AA79-FD1132B6DC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3CD057-E2B4-4EC4-97E1-627C243D06D0}" type="pres">
      <dgm:prSet presAssocID="{5C7F05FF-DF1C-4979-AA79-FD1132B6DCC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AE31FBFE-C6D7-45F6-8C36-651A014FDEB8}" type="pres">
      <dgm:prSet presAssocID="{5C7F05FF-DF1C-4979-AA79-FD1132B6DCC8}" presName="hierChild2" presStyleCnt="0"/>
      <dgm:spPr/>
    </dgm:pt>
    <dgm:pt modelId="{5ACAA6E9-57DB-45BD-8270-04A21A29E76F}" type="pres">
      <dgm:prSet presAssocID="{2E9EAD90-6A35-428B-BE88-21AD4D54C1AF}" presName="Name37" presStyleLbl="parChTrans1D2" presStyleIdx="0" presStyleCnt="3"/>
      <dgm:spPr/>
      <dgm:t>
        <a:bodyPr/>
        <a:lstStyle/>
        <a:p>
          <a:endParaRPr lang="en-GB"/>
        </a:p>
      </dgm:t>
    </dgm:pt>
    <dgm:pt modelId="{D5C679DE-CFBD-4E55-9AFD-ECAA11439242}" type="pres">
      <dgm:prSet presAssocID="{6B126686-7D68-497A-A0D7-1B0F4A9E525F}" presName="hierRoot2" presStyleCnt="0">
        <dgm:presLayoutVars>
          <dgm:hierBranch val="init"/>
        </dgm:presLayoutVars>
      </dgm:prSet>
      <dgm:spPr/>
    </dgm:pt>
    <dgm:pt modelId="{C701D067-971E-4769-869D-21245667B1BE}" type="pres">
      <dgm:prSet presAssocID="{6B126686-7D68-497A-A0D7-1B0F4A9E525F}" presName="rootComposite" presStyleCnt="0"/>
      <dgm:spPr/>
    </dgm:pt>
    <dgm:pt modelId="{DC8C55E6-557E-441F-8EC5-3D4FD1539BE7}" type="pres">
      <dgm:prSet presAssocID="{6B126686-7D68-497A-A0D7-1B0F4A9E525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D8FB76-E436-45D6-9B4A-340CA858B871}" type="pres">
      <dgm:prSet presAssocID="{6B126686-7D68-497A-A0D7-1B0F4A9E525F}" presName="rootConnector" presStyleLbl="node2" presStyleIdx="0" presStyleCnt="3"/>
      <dgm:spPr/>
      <dgm:t>
        <a:bodyPr/>
        <a:lstStyle/>
        <a:p>
          <a:endParaRPr lang="en-GB"/>
        </a:p>
      </dgm:t>
    </dgm:pt>
    <dgm:pt modelId="{2DE5CFA4-4E4C-4804-97C2-3598F7094EAF}" type="pres">
      <dgm:prSet presAssocID="{6B126686-7D68-497A-A0D7-1B0F4A9E525F}" presName="hierChild4" presStyleCnt="0"/>
      <dgm:spPr/>
    </dgm:pt>
    <dgm:pt modelId="{6E6A9B38-D881-4D2A-B54A-68FAAB6E5650}" type="pres">
      <dgm:prSet presAssocID="{6B126686-7D68-497A-A0D7-1B0F4A9E525F}" presName="hierChild5" presStyleCnt="0"/>
      <dgm:spPr/>
    </dgm:pt>
    <dgm:pt modelId="{FF389212-C90D-46A9-AEC3-0CD84F06A848}" type="pres">
      <dgm:prSet presAssocID="{0AC9157F-77F0-433C-9CDB-DDE0CC73A471}" presName="Name37" presStyleLbl="parChTrans1D2" presStyleIdx="1" presStyleCnt="3"/>
      <dgm:spPr/>
      <dgm:t>
        <a:bodyPr/>
        <a:lstStyle/>
        <a:p>
          <a:endParaRPr lang="en-GB"/>
        </a:p>
      </dgm:t>
    </dgm:pt>
    <dgm:pt modelId="{83C234BB-3F01-4084-9321-5A52202FCBF3}" type="pres">
      <dgm:prSet presAssocID="{77EAF4E0-CB05-485A-B1BC-320056C315EC}" presName="hierRoot2" presStyleCnt="0">
        <dgm:presLayoutVars>
          <dgm:hierBranch val="init"/>
        </dgm:presLayoutVars>
      </dgm:prSet>
      <dgm:spPr/>
    </dgm:pt>
    <dgm:pt modelId="{6A74B58C-CCCC-4FE4-8E52-3D69174F7F03}" type="pres">
      <dgm:prSet presAssocID="{77EAF4E0-CB05-485A-B1BC-320056C315EC}" presName="rootComposite" presStyleCnt="0"/>
      <dgm:spPr/>
    </dgm:pt>
    <dgm:pt modelId="{ED5E1472-25F9-431C-A1EF-8C77D12BD7E9}" type="pres">
      <dgm:prSet presAssocID="{77EAF4E0-CB05-485A-B1BC-320056C315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153D92-7371-482A-BD04-3096FF9416DC}" type="pres">
      <dgm:prSet presAssocID="{77EAF4E0-CB05-485A-B1BC-320056C315EC}" presName="rootConnector" presStyleLbl="node2" presStyleIdx="1" presStyleCnt="3"/>
      <dgm:spPr/>
      <dgm:t>
        <a:bodyPr/>
        <a:lstStyle/>
        <a:p>
          <a:endParaRPr lang="en-GB"/>
        </a:p>
      </dgm:t>
    </dgm:pt>
    <dgm:pt modelId="{A9EF72D0-5B48-4C38-9FD3-9F4A2071E614}" type="pres">
      <dgm:prSet presAssocID="{77EAF4E0-CB05-485A-B1BC-320056C315EC}" presName="hierChild4" presStyleCnt="0"/>
      <dgm:spPr/>
    </dgm:pt>
    <dgm:pt modelId="{7083513E-D4B2-4F94-B8C5-8A062A832A32}" type="pres">
      <dgm:prSet presAssocID="{77EAF4E0-CB05-485A-B1BC-320056C315EC}" presName="hierChild5" presStyleCnt="0"/>
      <dgm:spPr/>
    </dgm:pt>
    <dgm:pt modelId="{A062CB0B-1F6F-4DB1-B3C9-8264D156355C}" type="pres">
      <dgm:prSet presAssocID="{E6240C9D-766B-4C47-8586-7CA4450871A8}" presName="Name37" presStyleLbl="parChTrans1D2" presStyleIdx="2" presStyleCnt="3"/>
      <dgm:spPr/>
      <dgm:t>
        <a:bodyPr/>
        <a:lstStyle/>
        <a:p>
          <a:endParaRPr lang="en-GB"/>
        </a:p>
      </dgm:t>
    </dgm:pt>
    <dgm:pt modelId="{B0476F0D-8049-42B4-B66E-F454FD05E66C}" type="pres">
      <dgm:prSet presAssocID="{BA02AF0C-2829-4D35-BE9B-F0E248D1A86C}" presName="hierRoot2" presStyleCnt="0">
        <dgm:presLayoutVars>
          <dgm:hierBranch val="init"/>
        </dgm:presLayoutVars>
      </dgm:prSet>
      <dgm:spPr/>
    </dgm:pt>
    <dgm:pt modelId="{6A99738C-3146-4804-AFE5-D2965942D656}" type="pres">
      <dgm:prSet presAssocID="{BA02AF0C-2829-4D35-BE9B-F0E248D1A86C}" presName="rootComposite" presStyleCnt="0"/>
      <dgm:spPr/>
    </dgm:pt>
    <dgm:pt modelId="{D5CA52DC-672D-4D53-B292-BB43DDA22D2E}" type="pres">
      <dgm:prSet presAssocID="{BA02AF0C-2829-4D35-BE9B-F0E248D1A86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B02AEA-CC0B-45D6-BE12-F74C5EBF2E70}" type="pres">
      <dgm:prSet presAssocID="{BA02AF0C-2829-4D35-BE9B-F0E248D1A86C}" presName="rootConnector" presStyleLbl="node2" presStyleIdx="2" presStyleCnt="3"/>
      <dgm:spPr/>
      <dgm:t>
        <a:bodyPr/>
        <a:lstStyle/>
        <a:p>
          <a:endParaRPr lang="en-GB"/>
        </a:p>
      </dgm:t>
    </dgm:pt>
    <dgm:pt modelId="{E281F3B5-2804-4F10-901B-6F66EA749C85}" type="pres">
      <dgm:prSet presAssocID="{BA02AF0C-2829-4D35-BE9B-F0E248D1A86C}" presName="hierChild4" presStyleCnt="0"/>
      <dgm:spPr/>
    </dgm:pt>
    <dgm:pt modelId="{DF16E3CC-82F2-4E6F-BF25-EE64272DB9F1}" type="pres">
      <dgm:prSet presAssocID="{BA02AF0C-2829-4D35-BE9B-F0E248D1A86C}" presName="hierChild5" presStyleCnt="0"/>
      <dgm:spPr/>
    </dgm:pt>
    <dgm:pt modelId="{428292C4-745C-4207-94E2-35333D705164}" type="pres">
      <dgm:prSet presAssocID="{5C7F05FF-DF1C-4979-AA79-FD1132B6DCC8}" presName="hierChild3" presStyleCnt="0"/>
      <dgm:spPr/>
    </dgm:pt>
  </dgm:ptLst>
  <dgm:cxnLst>
    <dgm:cxn modelId="{43E94413-04D4-4C92-9D8F-BCD9FC650063}" type="presOf" srcId="{77EAF4E0-CB05-485A-B1BC-320056C315EC}" destId="{ED5E1472-25F9-431C-A1EF-8C77D12BD7E9}" srcOrd="0" destOrd="0" presId="urn:microsoft.com/office/officeart/2005/8/layout/orgChart1"/>
    <dgm:cxn modelId="{617F8BA8-D230-4A61-AB6F-DC8BE4D8ECEE}" type="presOf" srcId="{E4177032-DE86-4721-B08F-3905027D7BB5}" destId="{E1DC5E97-5DCC-49C9-9F17-C00EFEE4B0A3}" srcOrd="0" destOrd="0" presId="urn:microsoft.com/office/officeart/2005/8/layout/orgChart1"/>
    <dgm:cxn modelId="{2C823BD5-B7D9-418F-AEAE-80C7B25CF9E4}" srcId="{5C7F05FF-DF1C-4979-AA79-FD1132B6DCC8}" destId="{77EAF4E0-CB05-485A-B1BC-320056C315EC}" srcOrd="1" destOrd="0" parTransId="{0AC9157F-77F0-433C-9CDB-DDE0CC73A471}" sibTransId="{C4000A9F-06A7-48D8-AA53-39D9BB0F616F}"/>
    <dgm:cxn modelId="{3F164DE1-BC4A-4600-8C5A-1CFE616B3D5E}" type="presOf" srcId="{5C7F05FF-DF1C-4979-AA79-FD1132B6DCC8}" destId="{3C3CD057-E2B4-4EC4-97E1-627C243D06D0}" srcOrd="1" destOrd="0" presId="urn:microsoft.com/office/officeart/2005/8/layout/orgChart1"/>
    <dgm:cxn modelId="{EEBD1FD8-7662-4183-929B-B2680228A07B}" type="presOf" srcId="{5C7F05FF-DF1C-4979-AA79-FD1132B6DCC8}" destId="{3EA19B96-5A5C-4A60-84CF-A3DDB1877CB4}" srcOrd="0" destOrd="0" presId="urn:microsoft.com/office/officeart/2005/8/layout/orgChart1"/>
    <dgm:cxn modelId="{1D9B07C5-63F9-47AB-8FC3-AE6952B7E649}" type="presOf" srcId="{BA02AF0C-2829-4D35-BE9B-F0E248D1A86C}" destId="{F0B02AEA-CC0B-45D6-BE12-F74C5EBF2E70}" srcOrd="1" destOrd="0" presId="urn:microsoft.com/office/officeart/2005/8/layout/orgChart1"/>
    <dgm:cxn modelId="{BE0AF380-5618-45FD-9BFE-6A6A92B9B9D8}" type="presOf" srcId="{BA02AF0C-2829-4D35-BE9B-F0E248D1A86C}" destId="{D5CA52DC-672D-4D53-B292-BB43DDA22D2E}" srcOrd="0" destOrd="0" presId="urn:microsoft.com/office/officeart/2005/8/layout/orgChart1"/>
    <dgm:cxn modelId="{58E66AC7-366C-4AE4-9442-C7B2D7F07337}" srcId="{5C7F05FF-DF1C-4979-AA79-FD1132B6DCC8}" destId="{BA02AF0C-2829-4D35-BE9B-F0E248D1A86C}" srcOrd="2" destOrd="0" parTransId="{E6240C9D-766B-4C47-8586-7CA4450871A8}" sibTransId="{3D097A53-A813-4B67-B8AC-3751EACB5176}"/>
    <dgm:cxn modelId="{BCD11070-6929-41A0-AE33-079330B7991E}" type="presOf" srcId="{6B126686-7D68-497A-A0D7-1B0F4A9E525F}" destId="{3BD8FB76-E436-45D6-9B4A-340CA858B871}" srcOrd="1" destOrd="0" presId="urn:microsoft.com/office/officeart/2005/8/layout/orgChart1"/>
    <dgm:cxn modelId="{24DFE246-FC42-43FF-AAF2-B39A605F0B7B}" srcId="{E4177032-DE86-4721-B08F-3905027D7BB5}" destId="{5C7F05FF-DF1C-4979-AA79-FD1132B6DCC8}" srcOrd="0" destOrd="0" parTransId="{1B40771B-4874-4356-BE5F-72A335053144}" sibTransId="{A2E8115A-030C-4229-8A5C-536049DCC4C9}"/>
    <dgm:cxn modelId="{6274AE60-E896-485E-B4F5-21D2FAD840A3}" type="presOf" srcId="{0AC9157F-77F0-433C-9CDB-DDE0CC73A471}" destId="{FF389212-C90D-46A9-AEC3-0CD84F06A848}" srcOrd="0" destOrd="0" presId="urn:microsoft.com/office/officeart/2005/8/layout/orgChart1"/>
    <dgm:cxn modelId="{4606BC67-3DC1-46D0-B10B-7B15EDC20401}" type="presOf" srcId="{2E9EAD90-6A35-428B-BE88-21AD4D54C1AF}" destId="{5ACAA6E9-57DB-45BD-8270-04A21A29E76F}" srcOrd="0" destOrd="0" presId="urn:microsoft.com/office/officeart/2005/8/layout/orgChart1"/>
    <dgm:cxn modelId="{E8991D55-A8E9-4AC6-8C83-80EF1B7AD2D8}" type="presOf" srcId="{77EAF4E0-CB05-485A-B1BC-320056C315EC}" destId="{D7153D92-7371-482A-BD04-3096FF9416DC}" srcOrd="1" destOrd="0" presId="urn:microsoft.com/office/officeart/2005/8/layout/orgChart1"/>
    <dgm:cxn modelId="{E1EBCA31-91CC-4E95-B78B-BB19B3862E77}" type="presOf" srcId="{6B126686-7D68-497A-A0D7-1B0F4A9E525F}" destId="{DC8C55E6-557E-441F-8EC5-3D4FD1539BE7}" srcOrd="0" destOrd="0" presId="urn:microsoft.com/office/officeart/2005/8/layout/orgChart1"/>
    <dgm:cxn modelId="{7F4DFD2B-1449-46BB-B921-5B4B94A94316}" type="presOf" srcId="{E6240C9D-766B-4C47-8586-7CA4450871A8}" destId="{A062CB0B-1F6F-4DB1-B3C9-8264D156355C}" srcOrd="0" destOrd="0" presId="urn:microsoft.com/office/officeart/2005/8/layout/orgChart1"/>
    <dgm:cxn modelId="{C46EF72B-DD2C-4EC9-BE6F-FC4CD7F28E7B}" srcId="{5C7F05FF-DF1C-4979-AA79-FD1132B6DCC8}" destId="{6B126686-7D68-497A-A0D7-1B0F4A9E525F}" srcOrd="0" destOrd="0" parTransId="{2E9EAD90-6A35-428B-BE88-21AD4D54C1AF}" sibTransId="{BE42C8AE-2CB4-4462-88B7-A3BA1D406269}"/>
    <dgm:cxn modelId="{3BB13E5A-A9C5-4999-9949-F2A8A3FB50CF}" type="presParOf" srcId="{E1DC5E97-5DCC-49C9-9F17-C00EFEE4B0A3}" destId="{04F81676-0089-4F96-B1F1-19D0D5FC4545}" srcOrd="0" destOrd="0" presId="urn:microsoft.com/office/officeart/2005/8/layout/orgChart1"/>
    <dgm:cxn modelId="{02C0C3C1-2C8E-45B9-AFC4-BD641C750F28}" type="presParOf" srcId="{04F81676-0089-4F96-B1F1-19D0D5FC4545}" destId="{432F91B1-4AA7-4203-8918-E3CF6088DB91}" srcOrd="0" destOrd="0" presId="urn:microsoft.com/office/officeart/2005/8/layout/orgChart1"/>
    <dgm:cxn modelId="{803DAAA6-3EEB-4A06-A775-28232D1C44BD}" type="presParOf" srcId="{432F91B1-4AA7-4203-8918-E3CF6088DB91}" destId="{3EA19B96-5A5C-4A60-84CF-A3DDB1877CB4}" srcOrd="0" destOrd="0" presId="urn:microsoft.com/office/officeart/2005/8/layout/orgChart1"/>
    <dgm:cxn modelId="{A3B8A8A0-1D62-48DC-9046-685342BB32A0}" type="presParOf" srcId="{432F91B1-4AA7-4203-8918-E3CF6088DB91}" destId="{3C3CD057-E2B4-4EC4-97E1-627C243D06D0}" srcOrd="1" destOrd="0" presId="urn:microsoft.com/office/officeart/2005/8/layout/orgChart1"/>
    <dgm:cxn modelId="{79E3B82D-E55C-460C-B5A4-F4839C27CCAB}" type="presParOf" srcId="{04F81676-0089-4F96-B1F1-19D0D5FC4545}" destId="{AE31FBFE-C6D7-45F6-8C36-651A014FDEB8}" srcOrd="1" destOrd="0" presId="urn:microsoft.com/office/officeart/2005/8/layout/orgChart1"/>
    <dgm:cxn modelId="{021594DB-E78A-440A-932E-DC274E21F5E3}" type="presParOf" srcId="{AE31FBFE-C6D7-45F6-8C36-651A014FDEB8}" destId="{5ACAA6E9-57DB-45BD-8270-04A21A29E76F}" srcOrd="0" destOrd="0" presId="urn:microsoft.com/office/officeart/2005/8/layout/orgChart1"/>
    <dgm:cxn modelId="{477D03DD-ADCD-4C74-8462-860C5D998D26}" type="presParOf" srcId="{AE31FBFE-C6D7-45F6-8C36-651A014FDEB8}" destId="{D5C679DE-CFBD-4E55-9AFD-ECAA11439242}" srcOrd="1" destOrd="0" presId="urn:microsoft.com/office/officeart/2005/8/layout/orgChart1"/>
    <dgm:cxn modelId="{203AAC3C-EE82-43A5-AF4B-F06869530DB0}" type="presParOf" srcId="{D5C679DE-CFBD-4E55-9AFD-ECAA11439242}" destId="{C701D067-971E-4769-869D-21245667B1BE}" srcOrd="0" destOrd="0" presId="urn:microsoft.com/office/officeart/2005/8/layout/orgChart1"/>
    <dgm:cxn modelId="{B0BE4786-3E50-4EEE-901E-A6040B7F4A7D}" type="presParOf" srcId="{C701D067-971E-4769-869D-21245667B1BE}" destId="{DC8C55E6-557E-441F-8EC5-3D4FD1539BE7}" srcOrd="0" destOrd="0" presId="urn:microsoft.com/office/officeart/2005/8/layout/orgChart1"/>
    <dgm:cxn modelId="{0C507D2B-01A0-4A38-AD94-F5A063C1F3A1}" type="presParOf" srcId="{C701D067-971E-4769-869D-21245667B1BE}" destId="{3BD8FB76-E436-45D6-9B4A-340CA858B871}" srcOrd="1" destOrd="0" presId="urn:microsoft.com/office/officeart/2005/8/layout/orgChart1"/>
    <dgm:cxn modelId="{BD1DB387-E80B-4393-ADFF-42CD2C4BD031}" type="presParOf" srcId="{D5C679DE-CFBD-4E55-9AFD-ECAA11439242}" destId="{2DE5CFA4-4E4C-4804-97C2-3598F7094EAF}" srcOrd="1" destOrd="0" presId="urn:microsoft.com/office/officeart/2005/8/layout/orgChart1"/>
    <dgm:cxn modelId="{88F00534-FA33-45EB-A528-5545C24C32C5}" type="presParOf" srcId="{D5C679DE-CFBD-4E55-9AFD-ECAA11439242}" destId="{6E6A9B38-D881-4D2A-B54A-68FAAB6E5650}" srcOrd="2" destOrd="0" presId="urn:microsoft.com/office/officeart/2005/8/layout/orgChart1"/>
    <dgm:cxn modelId="{9F608DBD-C078-4D9A-B0B3-839A25CCC857}" type="presParOf" srcId="{AE31FBFE-C6D7-45F6-8C36-651A014FDEB8}" destId="{FF389212-C90D-46A9-AEC3-0CD84F06A848}" srcOrd="2" destOrd="0" presId="urn:microsoft.com/office/officeart/2005/8/layout/orgChart1"/>
    <dgm:cxn modelId="{8BD5BD8F-3FD7-4590-821C-DBDF8040BF4A}" type="presParOf" srcId="{AE31FBFE-C6D7-45F6-8C36-651A014FDEB8}" destId="{83C234BB-3F01-4084-9321-5A52202FCBF3}" srcOrd="3" destOrd="0" presId="urn:microsoft.com/office/officeart/2005/8/layout/orgChart1"/>
    <dgm:cxn modelId="{2C8ACC43-AE2C-47D6-95D1-28AE68BECB5C}" type="presParOf" srcId="{83C234BB-3F01-4084-9321-5A52202FCBF3}" destId="{6A74B58C-CCCC-4FE4-8E52-3D69174F7F03}" srcOrd="0" destOrd="0" presId="urn:microsoft.com/office/officeart/2005/8/layout/orgChart1"/>
    <dgm:cxn modelId="{A0366CE9-1139-4348-BE5E-026BD3ED8252}" type="presParOf" srcId="{6A74B58C-CCCC-4FE4-8E52-3D69174F7F03}" destId="{ED5E1472-25F9-431C-A1EF-8C77D12BD7E9}" srcOrd="0" destOrd="0" presId="urn:microsoft.com/office/officeart/2005/8/layout/orgChart1"/>
    <dgm:cxn modelId="{1D0E7BDE-1E3B-4907-B1BF-CE84C0CCF1D9}" type="presParOf" srcId="{6A74B58C-CCCC-4FE4-8E52-3D69174F7F03}" destId="{D7153D92-7371-482A-BD04-3096FF9416DC}" srcOrd="1" destOrd="0" presId="urn:microsoft.com/office/officeart/2005/8/layout/orgChart1"/>
    <dgm:cxn modelId="{AFE28C3E-9CDF-41FE-B60C-037C8872DA77}" type="presParOf" srcId="{83C234BB-3F01-4084-9321-5A52202FCBF3}" destId="{A9EF72D0-5B48-4C38-9FD3-9F4A2071E614}" srcOrd="1" destOrd="0" presId="urn:microsoft.com/office/officeart/2005/8/layout/orgChart1"/>
    <dgm:cxn modelId="{50FA4C47-7FCB-41D6-881B-CC9855966844}" type="presParOf" srcId="{83C234BB-3F01-4084-9321-5A52202FCBF3}" destId="{7083513E-D4B2-4F94-B8C5-8A062A832A32}" srcOrd="2" destOrd="0" presId="urn:microsoft.com/office/officeart/2005/8/layout/orgChart1"/>
    <dgm:cxn modelId="{53210EC4-74AE-4907-8A6D-DD732ADD81A4}" type="presParOf" srcId="{AE31FBFE-C6D7-45F6-8C36-651A014FDEB8}" destId="{A062CB0B-1F6F-4DB1-B3C9-8264D156355C}" srcOrd="4" destOrd="0" presId="urn:microsoft.com/office/officeart/2005/8/layout/orgChart1"/>
    <dgm:cxn modelId="{FB03C734-FA43-493B-A321-77DE32F2320C}" type="presParOf" srcId="{AE31FBFE-C6D7-45F6-8C36-651A014FDEB8}" destId="{B0476F0D-8049-42B4-B66E-F454FD05E66C}" srcOrd="5" destOrd="0" presId="urn:microsoft.com/office/officeart/2005/8/layout/orgChart1"/>
    <dgm:cxn modelId="{2A2FC914-702E-45CD-892D-5A5871237D1E}" type="presParOf" srcId="{B0476F0D-8049-42B4-B66E-F454FD05E66C}" destId="{6A99738C-3146-4804-AFE5-D2965942D656}" srcOrd="0" destOrd="0" presId="urn:microsoft.com/office/officeart/2005/8/layout/orgChart1"/>
    <dgm:cxn modelId="{56BB5391-D0BA-40F8-A0C6-5C913E8183C8}" type="presParOf" srcId="{6A99738C-3146-4804-AFE5-D2965942D656}" destId="{D5CA52DC-672D-4D53-B292-BB43DDA22D2E}" srcOrd="0" destOrd="0" presId="urn:microsoft.com/office/officeart/2005/8/layout/orgChart1"/>
    <dgm:cxn modelId="{D354E19C-B705-4820-80BD-0E2E3B781A38}" type="presParOf" srcId="{6A99738C-3146-4804-AFE5-D2965942D656}" destId="{F0B02AEA-CC0B-45D6-BE12-F74C5EBF2E70}" srcOrd="1" destOrd="0" presId="urn:microsoft.com/office/officeart/2005/8/layout/orgChart1"/>
    <dgm:cxn modelId="{9C42A32B-BAF6-4166-9F4A-140D3FE49DF8}" type="presParOf" srcId="{B0476F0D-8049-42B4-B66E-F454FD05E66C}" destId="{E281F3B5-2804-4F10-901B-6F66EA749C85}" srcOrd="1" destOrd="0" presId="urn:microsoft.com/office/officeart/2005/8/layout/orgChart1"/>
    <dgm:cxn modelId="{0D3013D6-3268-44B9-9667-2126F43F1DCC}" type="presParOf" srcId="{B0476F0D-8049-42B4-B66E-F454FD05E66C}" destId="{DF16E3CC-82F2-4E6F-BF25-EE64272DB9F1}" srcOrd="2" destOrd="0" presId="urn:microsoft.com/office/officeart/2005/8/layout/orgChart1"/>
    <dgm:cxn modelId="{6110F70A-DDA2-4504-AACF-65536B075232}" type="presParOf" srcId="{04F81676-0089-4F96-B1F1-19D0D5FC4545}" destId="{428292C4-745C-4207-94E2-35333D7051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77032-DE86-4721-B08F-3905027D7BB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C7F05FF-DF1C-4979-AA79-FD1132B6DCC8}">
      <dgm:prSet phldrT="[Text]"/>
      <dgm:spPr/>
      <dgm:t>
        <a:bodyPr/>
        <a:lstStyle/>
        <a:p>
          <a:r>
            <a:rPr lang="en-GB" dirty="0" smtClean="0"/>
            <a:t>Executive motor programme (EMP)</a:t>
          </a:r>
          <a:endParaRPr lang="en-GB" dirty="0"/>
        </a:p>
      </dgm:t>
    </dgm:pt>
    <dgm:pt modelId="{1B40771B-4874-4356-BE5F-72A335053144}" type="parTrans" cxnId="{24DFE246-FC42-43FF-AAF2-B39A605F0B7B}">
      <dgm:prSet/>
      <dgm:spPr/>
      <dgm:t>
        <a:bodyPr/>
        <a:lstStyle/>
        <a:p>
          <a:endParaRPr lang="en-GB"/>
        </a:p>
      </dgm:t>
    </dgm:pt>
    <dgm:pt modelId="{A2E8115A-030C-4229-8A5C-536049DCC4C9}" type="sibTrans" cxnId="{24DFE246-FC42-43FF-AAF2-B39A605F0B7B}">
      <dgm:prSet/>
      <dgm:spPr/>
      <dgm:t>
        <a:bodyPr/>
        <a:lstStyle/>
        <a:p>
          <a:endParaRPr lang="en-GB"/>
        </a:p>
      </dgm:t>
    </dgm:pt>
    <dgm:pt modelId="{6B126686-7D68-497A-A0D7-1B0F4A9E525F}">
      <dgm:prSet phldrT="[Text]"/>
      <dgm:spPr/>
      <dgm:t>
        <a:bodyPr/>
        <a:lstStyle/>
        <a:p>
          <a:r>
            <a:rPr lang="en-GB" dirty="0" smtClean="0"/>
            <a:t>Sub routines </a:t>
          </a:r>
          <a:endParaRPr lang="en-GB" dirty="0"/>
        </a:p>
      </dgm:t>
    </dgm:pt>
    <dgm:pt modelId="{2E9EAD90-6A35-428B-BE88-21AD4D54C1AF}" type="parTrans" cxnId="{C46EF72B-DD2C-4EC9-BE6F-FC4CD7F28E7B}">
      <dgm:prSet/>
      <dgm:spPr/>
      <dgm:t>
        <a:bodyPr/>
        <a:lstStyle/>
        <a:p>
          <a:endParaRPr lang="en-GB"/>
        </a:p>
      </dgm:t>
    </dgm:pt>
    <dgm:pt modelId="{BE42C8AE-2CB4-4462-88B7-A3BA1D406269}" type="sibTrans" cxnId="{C46EF72B-DD2C-4EC9-BE6F-FC4CD7F28E7B}">
      <dgm:prSet/>
      <dgm:spPr/>
      <dgm:t>
        <a:bodyPr/>
        <a:lstStyle/>
        <a:p>
          <a:endParaRPr lang="en-GB"/>
        </a:p>
      </dgm:t>
    </dgm:pt>
    <dgm:pt modelId="{77EAF4E0-CB05-485A-B1BC-320056C315EC}">
      <dgm:prSet phldrT="[Text]"/>
      <dgm:spPr/>
      <dgm:t>
        <a:bodyPr/>
        <a:lstStyle/>
        <a:p>
          <a:r>
            <a:rPr lang="en-GB" dirty="0" smtClean="0"/>
            <a:t>Sub routines</a:t>
          </a:r>
          <a:endParaRPr lang="en-GB" dirty="0"/>
        </a:p>
      </dgm:t>
    </dgm:pt>
    <dgm:pt modelId="{0AC9157F-77F0-433C-9CDB-DDE0CC73A471}" type="parTrans" cxnId="{2C823BD5-B7D9-418F-AEAE-80C7B25CF9E4}">
      <dgm:prSet/>
      <dgm:spPr/>
      <dgm:t>
        <a:bodyPr/>
        <a:lstStyle/>
        <a:p>
          <a:endParaRPr lang="en-GB"/>
        </a:p>
      </dgm:t>
    </dgm:pt>
    <dgm:pt modelId="{C4000A9F-06A7-48D8-AA53-39D9BB0F616F}" type="sibTrans" cxnId="{2C823BD5-B7D9-418F-AEAE-80C7B25CF9E4}">
      <dgm:prSet/>
      <dgm:spPr/>
      <dgm:t>
        <a:bodyPr/>
        <a:lstStyle/>
        <a:p>
          <a:endParaRPr lang="en-GB"/>
        </a:p>
      </dgm:t>
    </dgm:pt>
    <dgm:pt modelId="{BA02AF0C-2829-4D35-BE9B-F0E248D1A86C}">
      <dgm:prSet phldrT="[Text]"/>
      <dgm:spPr/>
      <dgm:t>
        <a:bodyPr/>
        <a:lstStyle/>
        <a:p>
          <a:r>
            <a:rPr lang="en-GB" dirty="0" smtClean="0"/>
            <a:t>Sub routine</a:t>
          </a:r>
          <a:endParaRPr lang="en-GB" dirty="0"/>
        </a:p>
      </dgm:t>
    </dgm:pt>
    <dgm:pt modelId="{E6240C9D-766B-4C47-8586-7CA4450871A8}" type="parTrans" cxnId="{58E66AC7-366C-4AE4-9442-C7B2D7F07337}">
      <dgm:prSet/>
      <dgm:spPr/>
      <dgm:t>
        <a:bodyPr/>
        <a:lstStyle/>
        <a:p>
          <a:endParaRPr lang="en-GB"/>
        </a:p>
      </dgm:t>
    </dgm:pt>
    <dgm:pt modelId="{3D097A53-A813-4B67-B8AC-3751EACB5176}" type="sibTrans" cxnId="{58E66AC7-366C-4AE4-9442-C7B2D7F07337}">
      <dgm:prSet/>
      <dgm:spPr/>
      <dgm:t>
        <a:bodyPr/>
        <a:lstStyle/>
        <a:p>
          <a:endParaRPr lang="en-GB"/>
        </a:p>
      </dgm:t>
    </dgm:pt>
    <dgm:pt modelId="{E1DC5E97-5DCC-49C9-9F17-C00EFEE4B0A3}" type="pres">
      <dgm:prSet presAssocID="{E4177032-DE86-4721-B08F-3905027D7B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4F81676-0089-4F96-B1F1-19D0D5FC4545}" type="pres">
      <dgm:prSet presAssocID="{5C7F05FF-DF1C-4979-AA79-FD1132B6DCC8}" presName="hierRoot1" presStyleCnt="0">
        <dgm:presLayoutVars>
          <dgm:hierBranch val="init"/>
        </dgm:presLayoutVars>
      </dgm:prSet>
      <dgm:spPr/>
    </dgm:pt>
    <dgm:pt modelId="{432F91B1-4AA7-4203-8918-E3CF6088DB91}" type="pres">
      <dgm:prSet presAssocID="{5C7F05FF-DF1C-4979-AA79-FD1132B6DCC8}" presName="rootComposite1" presStyleCnt="0"/>
      <dgm:spPr/>
    </dgm:pt>
    <dgm:pt modelId="{3EA19B96-5A5C-4A60-84CF-A3DDB1877CB4}" type="pres">
      <dgm:prSet presAssocID="{5C7F05FF-DF1C-4979-AA79-FD1132B6DC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3CD057-E2B4-4EC4-97E1-627C243D06D0}" type="pres">
      <dgm:prSet presAssocID="{5C7F05FF-DF1C-4979-AA79-FD1132B6DCC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AE31FBFE-C6D7-45F6-8C36-651A014FDEB8}" type="pres">
      <dgm:prSet presAssocID="{5C7F05FF-DF1C-4979-AA79-FD1132B6DCC8}" presName="hierChild2" presStyleCnt="0"/>
      <dgm:spPr/>
    </dgm:pt>
    <dgm:pt modelId="{5ACAA6E9-57DB-45BD-8270-04A21A29E76F}" type="pres">
      <dgm:prSet presAssocID="{2E9EAD90-6A35-428B-BE88-21AD4D54C1AF}" presName="Name37" presStyleLbl="parChTrans1D2" presStyleIdx="0" presStyleCnt="3"/>
      <dgm:spPr/>
      <dgm:t>
        <a:bodyPr/>
        <a:lstStyle/>
        <a:p>
          <a:endParaRPr lang="en-GB"/>
        </a:p>
      </dgm:t>
    </dgm:pt>
    <dgm:pt modelId="{D5C679DE-CFBD-4E55-9AFD-ECAA11439242}" type="pres">
      <dgm:prSet presAssocID="{6B126686-7D68-497A-A0D7-1B0F4A9E525F}" presName="hierRoot2" presStyleCnt="0">
        <dgm:presLayoutVars>
          <dgm:hierBranch val="init"/>
        </dgm:presLayoutVars>
      </dgm:prSet>
      <dgm:spPr/>
    </dgm:pt>
    <dgm:pt modelId="{C701D067-971E-4769-869D-21245667B1BE}" type="pres">
      <dgm:prSet presAssocID="{6B126686-7D68-497A-A0D7-1B0F4A9E525F}" presName="rootComposite" presStyleCnt="0"/>
      <dgm:spPr/>
    </dgm:pt>
    <dgm:pt modelId="{DC8C55E6-557E-441F-8EC5-3D4FD1539BE7}" type="pres">
      <dgm:prSet presAssocID="{6B126686-7D68-497A-A0D7-1B0F4A9E525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D8FB76-E436-45D6-9B4A-340CA858B871}" type="pres">
      <dgm:prSet presAssocID="{6B126686-7D68-497A-A0D7-1B0F4A9E525F}" presName="rootConnector" presStyleLbl="node2" presStyleIdx="0" presStyleCnt="3"/>
      <dgm:spPr/>
      <dgm:t>
        <a:bodyPr/>
        <a:lstStyle/>
        <a:p>
          <a:endParaRPr lang="en-GB"/>
        </a:p>
      </dgm:t>
    </dgm:pt>
    <dgm:pt modelId="{2DE5CFA4-4E4C-4804-97C2-3598F7094EAF}" type="pres">
      <dgm:prSet presAssocID="{6B126686-7D68-497A-A0D7-1B0F4A9E525F}" presName="hierChild4" presStyleCnt="0"/>
      <dgm:spPr/>
    </dgm:pt>
    <dgm:pt modelId="{6E6A9B38-D881-4D2A-B54A-68FAAB6E5650}" type="pres">
      <dgm:prSet presAssocID="{6B126686-7D68-497A-A0D7-1B0F4A9E525F}" presName="hierChild5" presStyleCnt="0"/>
      <dgm:spPr/>
    </dgm:pt>
    <dgm:pt modelId="{FF389212-C90D-46A9-AEC3-0CD84F06A848}" type="pres">
      <dgm:prSet presAssocID="{0AC9157F-77F0-433C-9CDB-DDE0CC73A471}" presName="Name37" presStyleLbl="parChTrans1D2" presStyleIdx="1" presStyleCnt="3"/>
      <dgm:spPr/>
      <dgm:t>
        <a:bodyPr/>
        <a:lstStyle/>
        <a:p>
          <a:endParaRPr lang="en-GB"/>
        </a:p>
      </dgm:t>
    </dgm:pt>
    <dgm:pt modelId="{83C234BB-3F01-4084-9321-5A52202FCBF3}" type="pres">
      <dgm:prSet presAssocID="{77EAF4E0-CB05-485A-B1BC-320056C315EC}" presName="hierRoot2" presStyleCnt="0">
        <dgm:presLayoutVars>
          <dgm:hierBranch val="init"/>
        </dgm:presLayoutVars>
      </dgm:prSet>
      <dgm:spPr/>
    </dgm:pt>
    <dgm:pt modelId="{6A74B58C-CCCC-4FE4-8E52-3D69174F7F03}" type="pres">
      <dgm:prSet presAssocID="{77EAF4E0-CB05-485A-B1BC-320056C315EC}" presName="rootComposite" presStyleCnt="0"/>
      <dgm:spPr/>
    </dgm:pt>
    <dgm:pt modelId="{ED5E1472-25F9-431C-A1EF-8C77D12BD7E9}" type="pres">
      <dgm:prSet presAssocID="{77EAF4E0-CB05-485A-B1BC-320056C315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153D92-7371-482A-BD04-3096FF9416DC}" type="pres">
      <dgm:prSet presAssocID="{77EAF4E0-CB05-485A-B1BC-320056C315EC}" presName="rootConnector" presStyleLbl="node2" presStyleIdx="1" presStyleCnt="3"/>
      <dgm:spPr/>
      <dgm:t>
        <a:bodyPr/>
        <a:lstStyle/>
        <a:p>
          <a:endParaRPr lang="en-GB"/>
        </a:p>
      </dgm:t>
    </dgm:pt>
    <dgm:pt modelId="{A9EF72D0-5B48-4C38-9FD3-9F4A2071E614}" type="pres">
      <dgm:prSet presAssocID="{77EAF4E0-CB05-485A-B1BC-320056C315EC}" presName="hierChild4" presStyleCnt="0"/>
      <dgm:spPr/>
    </dgm:pt>
    <dgm:pt modelId="{7083513E-D4B2-4F94-B8C5-8A062A832A32}" type="pres">
      <dgm:prSet presAssocID="{77EAF4E0-CB05-485A-B1BC-320056C315EC}" presName="hierChild5" presStyleCnt="0"/>
      <dgm:spPr/>
    </dgm:pt>
    <dgm:pt modelId="{A062CB0B-1F6F-4DB1-B3C9-8264D156355C}" type="pres">
      <dgm:prSet presAssocID="{E6240C9D-766B-4C47-8586-7CA4450871A8}" presName="Name37" presStyleLbl="parChTrans1D2" presStyleIdx="2" presStyleCnt="3"/>
      <dgm:spPr/>
      <dgm:t>
        <a:bodyPr/>
        <a:lstStyle/>
        <a:p>
          <a:endParaRPr lang="en-GB"/>
        </a:p>
      </dgm:t>
    </dgm:pt>
    <dgm:pt modelId="{B0476F0D-8049-42B4-B66E-F454FD05E66C}" type="pres">
      <dgm:prSet presAssocID="{BA02AF0C-2829-4D35-BE9B-F0E248D1A86C}" presName="hierRoot2" presStyleCnt="0">
        <dgm:presLayoutVars>
          <dgm:hierBranch val="init"/>
        </dgm:presLayoutVars>
      </dgm:prSet>
      <dgm:spPr/>
    </dgm:pt>
    <dgm:pt modelId="{6A99738C-3146-4804-AFE5-D2965942D656}" type="pres">
      <dgm:prSet presAssocID="{BA02AF0C-2829-4D35-BE9B-F0E248D1A86C}" presName="rootComposite" presStyleCnt="0"/>
      <dgm:spPr/>
    </dgm:pt>
    <dgm:pt modelId="{D5CA52DC-672D-4D53-B292-BB43DDA22D2E}" type="pres">
      <dgm:prSet presAssocID="{BA02AF0C-2829-4D35-BE9B-F0E248D1A86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B02AEA-CC0B-45D6-BE12-F74C5EBF2E70}" type="pres">
      <dgm:prSet presAssocID="{BA02AF0C-2829-4D35-BE9B-F0E248D1A86C}" presName="rootConnector" presStyleLbl="node2" presStyleIdx="2" presStyleCnt="3"/>
      <dgm:spPr/>
      <dgm:t>
        <a:bodyPr/>
        <a:lstStyle/>
        <a:p>
          <a:endParaRPr lang="en-GB"/>
        </a:p>
      </dgm:t>
    </dgm:pt>
    <dgm:pt modelId="{E281F3B5-2804-4F10-901B-6F66EA749C85}" type="pres">
      <dgm:prSet presAssocID="{BA02AF0C-2829-4D35-BE9B-F0E248D1A86C}" presName="hierChild4" presStyleCnt="0"/>
      <dgm:spPr/>
    </dgm:pt>
    <dgm:pt modelId="{DF16E3CC-82F2-4E6F-BF25-EE64272DB9F1}" type="pres">
      <dgm:prSet presAssocID="{BA02AF0C-2829-4D35-BE9B-F0E248D1A86C}" presName="hierChild5" presStyleCnt="0"/>
      <dgm:spPr/>
    </dgm:pt>
    <dgm:pt modelId="{428292C4-745C-4207-94E2-35333D705164}" type="pres">
      <dgm:prSet presAssocID="{5C7F05FF-DF1C-4979-AA79-FD1132B6DCC8}" presName="hierChild3" presStyleCnt="0"/>
      <dgm:spPr/>
    </dgm:pt>
  </dgm:ptLst>
  <dgm:cxnLst>
    <dgm:cxn modelId="{88393DB5-40A3-4648-B831-1D9C3A2420A7}" type="presOf" srcId="{2E9EAD90-6A35-428B-BE88-21AD4D54C1AF}" destId="{5ACAA6E9-57DB-45BD-8270-04A21A29E76F}" srcOrd="0" destOrd="0" presId="urn:microsoft.com/office/officeart/2005/8/layout/orgChart1"/>
    <dgm:cxn modelId="{2C823BD5-B7D9-418F-AEAE-80C7B25CF9E4}" srcId="{5C7F05FF-DF1C-4979-AA79-FD1132B6DCC8}" destId="{77EAF4E0-CB05-485A-B1BC-320056C315EC}" srcOrd="1" destOrd="0" parTransId="{0AC9157F-77F0-433C-9CDB-DDE0CC73A471}" sibTransId="{C4000A9F-06A7-48D8-AA53-39D9BB0F616F}"/>
    <dgm:cxn modelId="{7ADCFD4A-92F9-4CA5-A956-ABD34C0456E1}" type="presOf" srcId="{BA02AF0C-2829-4D35-BE9B-F0E248D1A86C}" destId="{D5CA52DC-672D-4D53-B292-BB43DDA22D2E}" srcOrd="0" destOrd="0" presId="urn:microsoft.com/office/officeart/2005/8/layout/orgChart1"/>
    <dgm:cxn modelId="{CF6D9F15-E470-48DE-9CB1-515CD5F1F994}" type="presOf" srcId="{E4177032-DE86-4721-B08F-3905027D7BB5}" destId="{E1DC5E97-5DCC-49C9-9F17-C00EFEE4B0A3}" srcOrd="0" destOrd="0" presId="urn:microsoft.com/office/officeart/2005/8/layout/orgChart1"/>
    <dgm:cxn modelId="{797C0368-6DDC-4B22-925E-93DA3F94CDB8}" type="presOf" srcId="{77EAF4E0-CB05-485A-B1BC-320056C315EC}" destId="{D7153D92-7371-482A-BD04-3096FF9416DC}" srcOrd="1" destOrd="0" presId="urn:microsoft.com/office/officeart/2005/8/layout/orgChart1"/>
    <dgm:cxn modelId="{0953D452-535F-4617-A9EA-AC94C398F5D9}" type="presOf" srcId="{BA02AF0C-2829-4D35-BE9B-F0E248D1A86C}" destId="{F0B02AEA-CC0B-45D6-BE12-F74C5EBF2E70}" srcOrd="1" destOrd="0" presId="urn:microsoft.com/office/officeart/2005/8/layout/orgChart1"/>
    <dgm:cxn modelId="{21EA191F-CB5E-4526-BE99-91AF8A0A400D}" type="presOf" srcId="{0AC9157F-77F0-433C-9CDB-DDE0CC73A471}" destId="{FF389212-C90D-46A9-AEC3-0CD84F06A848}" srcOrd="0" destOrd="0" presId="urn:microsoft.com/office/officeart/2005/8/layout/orgChart1"/>
    <dgm:cxn modelId="{2C498A8A-741B-488B-B707-241580CE0FE6}" type="presOf" srcId="{6B126686-7D68-497A-A0D7-1B0F4A9E525F}" destId="{DC8C55E6-557E-441F-8EC5-3D4FD1539BE7}" srcOrd="0" destOrd="0" presId="urn:microsoft.com/office/officeart/2005/8/layout/orgChart1"/>
    <dgm:cxn modelId="{5B4C15A3-FFD2-487F-8C87-169BB7DE4EF4}" type="presOf" srcId="{E6240C9D-766B-4C47-8586-7CA4450871A8}" destId="{A062CB0B-1F6F-4DB1-B3C9-8264D156355C}" srcOrd="0" destOrd="0" presId="urn:microsoft.com/office/officeart/2005/8/layout/orgChart1"/>
    <dgm:cxn modelId="{58E66AC7-366C-4AE4-9442-C7B2D7F07337}" srcId="{5C7F05FF-DF1C-4979-AA79-FD1132B6DCC8}" destId="{BA02AF0C-2829-4D35-BE9B-F0E248D1A86C}" srcOrd="2" destOrd="0" parTransId="{E6240C9D-766B-4C47-8586-7CA4450871A8}" sibTransId="{3D097A53-A813-4B67-B8AC-3751EACB5176}"/>
    <dgm:cxn modelId="{24DFE246-FC42-43FF-AAF2-B39A605F0B7B}" srcId="{E4177032-DE86-4721-B08F-3905027D7BB5}" destId="{5C7F05FF-DF1C-4979-AA79-FD1132B6DCC8}" srcOrd="0" destOrd="0" parTransId="{1B40771B-4874-4356-BE5F-72A335053144}" sibTransId="{A2E8115A-030C-4229-8A5C-536049DCC4C9}"/>
    <dgm:cxn modelId="{EEAD256E-8030-4913-85FA-086D5634F261}" type="presOf" srcId="{5C7F05FF-DF1C-4979-AA79-FD1132B6DCC8}" destId="{3EA19B96-5A5C-4A60-84CF-A3DDB1877CB4}" srcOrd="0" destOrd="0" presId="urn:microsoft.com/office/officeart/2005/8/layout/orgChart1"/>
    <dgm:cxn modelId="{96CECA0A-0800-4284-8B53-8BB3A5CE6B35}" type="presOf" srcId="{77EAF4E0-CB05-485A-B1BC-320056C315EC}" destId="{ED5E1472-25F9-431C-A1EF-8C77D12BD7E9}" srcOrd="0" destOrd="0" presId="urn:microsoft.com/office/officeart/2005/8/layout/orgChart1"/>
    <dgm:cxn modelId="{9F26CCBE-AF94-4B9A-8A7F-65BF43474F27}" type="presOf" srcId="{6B126686-7D68-497A-A0D7-1B0F4A9E525F}" destId="{3BD8FB76-E436-45D6-9B4A-340CA858B871}" srcOrd="1" destOrd="0" presId="urn:microsoft.com/office/officeart/2005/8/layout/orgChart1"/>
    <dgm:cxn modelId="{C46EF72B-DD2C-4EC9-BE6F-FC4CD7F28E7B}" srcId="{5C7F05FF-DF1C-4979-AA79-FD1132B6DCC8}" destId="{6B126686-7D68-497A-A0D7-1B0F4A9E525F}" srcOrd="0" destOrd="0" parTransId="{2E9EAD90-6A35-428B-BE88-21AD4D54C1AF}" sibTransId="{BE42C8AE-2CB4-4462-88B7-A3BA1D406269}"/>
    <dgm:cxn modelId="{F37AF5D1-6EEC-4FF9-A59A-6330AC9934FC}" type="presOf" srcId="{5C7F05FF-DF1C-4979-AA79-FD1132B6DCC8}" destId="{3C3CD057-E2B4-4EC4-97E1-627C243D06D0}" srcOrd="1" destOrd="0" presId="urn:microsoft.com/office/officeart/2005/8/layout/orgChart1"/>
    <dgm:cxn modelId="{143C9C9E-9DC1-4031-B29F-FD8199AC21B4}" type="presParOf" srcId="{E1DC5E97-5DCC-49C9-9F17-C00EFEE4B0A3}" destId="{04F81676-0089-4F96-B1F1-19D0D5FC4545}" srcOrd="0" destOrd="0" presId="urn:microsoft.com/office/officeart/2005/8/layout/orgChart1"/>
    <dgm:cxn modelId="{415DC018-5CE0-4453-9521-7916088C9B41}" type="presParOf" srcId="{04F81676-0089-4F96-B1F1-19D0D5FC4545}" destId="{432F91B1-4AA7-4203-8918-E3CF6088DB91}" srcOrd="0" destOrd="0" presId="urn:microsoft.com/office/officeart/2005/8/layout/orgChart1"/>
    <dgm:cxn modelId="{610EFCBE-1D37-43D1-990C-1BFCBCD2E028}" type="presParOf" srcId="{432F91B1-4AA7-4203-8918-E3CF6088DB91}" destId="{3EA19B96-5A5C-4A60-84CF-A3DDB1877CB4}" srcOrd="0" destOrd="0" presId="urn:microsoft.com/office/officeart/2005/8/layout/orgChart1"/>
    <dgm:cxn modelId="{D2A18C83-8469-42DB-9F5C-6D4350936D07}" type="presParOf" srcId="{432F91B1-4AA7-4203-8918-E3CF6088DB91}" destId="{3C3CD057-E2B4-4EC4-97E1-627C243D06D0}" srcOrd="1" destOrd="0" presId="urn:microsoft.com/office/officeart/2005/8/layout/orgChart1"/>
    <dgm:cxn modelId="{25B5ADF1-65ED-47C5-890B-6A76A4362D97}" type="presParOf" srcId="{04F81676-0089-4F96-B1F1-19D0D5FC4545}" destId="{AE31FBFE-C6D7-45F6-8C36-651A014FDEB8}" srcOrd="1" destOrd="0" presId="urn:microsoft.com/office/officeart/2005/8/layout/orgChart1"/>
    <dgm:cxn modelId="{5057F300-B005-4657-8D5D-B043FB126547}" type="presParOf" srcId="{AE31FBFE-C6D7-45F6-8C36-651A014FDEB8}" destId="{5ACAA6E9-57DB-45BD-8270-04A21A29E76F}" srcOrd="0" destOrd="0" presId="urn:microsoft.com/office/officeart/2005/8/layout/orgChart1"/>
    <dgm:cxn modelId="{3AF59E29-110F-4A5C-9DA6-B918D585E80C}" type="presParOf" srcId="{AE31FBFE-C6D7-45F6-8C36-651A014FDEB8}" destId="{D5C679DE-CFBD-4E55-9AFD-ECAA11439242}" srcOrd="1" destOrd="0" presId="urn:microsoft.com/office/officeart/2005/8/layout/orgChart1"/>
    <dgm:cxn modelId="{C9277F12-5DB7-4A7F-8EEE-6822D95F20D9}" type="presParOf" srcId="{D5C679DE-CFBD-4E55-9AFD-ECAA11439242}" destId="{C701D067-971E-4769-869D-21245667B1BE}" srcOrd="0" destOrd="0" presId="urn:microsoft.com/office/officeart/2005/8/layout/orgChart1"/>
    <dgm:cxn modelId="{7B6879C0-EC27-4C16-B9E0-B2CB385720FF}" type="presParOf" srcId="{C701D067-971E-4769-869D-21245667B1BE}" destId="{DC8C55E6-557E-441F-8EC5-3D4FD1539BE7}" srcOrd="0" destOrd="0" presId="urn:microsoft.com/office/officeart/2005/8/layout/orgChart1"/>
    <dgm:cxn modelId="{A65B4C3B-A330-4252-A9F8-A313C813195D}" type="presParOf" srcId="{C701D067-971E-4769-869D-21245667B1BE}" destId="{3BD8FB76-E436-45D6-9B4A-340CA858B871}" srcOrd="1" destOrd="0" presId="urn:microsoft.com/office/officeart/2005/8/layout/orgChart1"/>
    <dgm:cxn modelId="{E3356BD3-C5A9-4876-AF3F-6B7F56A488EE}" type="presParOf" srcId="{D5C679DE-CFBD-4E55-9AFD-ECAA11439242}" destId="{2DE5CFA4-4E4C-4804-97C2-3598F7094EAF}" srcOrd="1" destOrd="0" presId="urn:microsoft.com/office/officeart/2005/8/layout/orgChart1"/>
    <dgm:cxn modelId="{DFF224FC-491E-4FE0-8FB7-31B62874D5C9}" type="presParOf" srcId="{D5C679DE-CFBD-4E55-9AFD-ECAA11439242}" destId="{6E6A9B38-D881-4D2A-B54A-68FAAB6E5650}" srcOrd="2" destOrd="0" presId="urn:microsoft.com/office/officeart/2005/8/layout/orgChart1"/>
    <dgm:cxn modelId="{C502495F-95DB-41BE-B74D-678D1E0236B4}" type="presParOf" srcId="{AE31FBFE-C6D7-45F6-8C36-651A014FDEB8}" destId="{FF389212-C90D-46A9-AEC3-0CD84F06A848}" srcOrd="2" destOrd="0" presId="urn:microsoft.com/office/officeart/2005/8/layout/orgChart1"/>
    <dgm:cxn modelId="{1771721E-5AAA-4B72-9A54-B2766ED44B70}" type="presParOf" srcId="{AE31FBFE-C6D7-45F6-8C36-651A014FDEB8}" destId="{83C234BB-3F01-4084-9321-5A52202FCBF3}" srcOrd="3" destOrd="0" presId="urn:microsoft.com/office/officeart/2005/8/layout/orgChart1"/>
    <dgm:cxn modelId="{EC861452-7313-4ED4-88B4-7D723F53903E}" type="presParOf" srcId="{83C234BB-3F01-4084-9321-5A52202FCBF3}" destId="{6A74B58C-CCCC-4FE4-8E52-3D69174F7F03}" srcOrd="0" destOrd="0" presId="urn:microsoft.com/office/officeart/2005/8/layout/orgChart1"/>
    <dgm:cxn modelId="{BC4E9183-956A-4FF8-B310-F66040EF654E}" type="presParOf" srcId="{6A74B58C-CCCC-4FE4-8E52-3D69174F7F03}" destId="{ED5E1472-25F9-431C-A1EF-8C77D12BD7E9}" srcOrd="0" destOrd="0" presId="urn:microsoft.com/office/officeart/2005/8/layout/orgChart1"/>
    <dgm:cxn modelId="{131A464A-9901-45CB-850E-6C6B87664410}" type="presParOf" srcId="{6A74B58C-CCCC-4FE4-8E52-3D69174F7F03}" destId="{D7153D92-7371-482A-BD04-3096FF9416DC}" srcOrd="1" destOrd="0" presId="urn:microsoft.com/office/officeart/2005/8/layout/orgChart1"/>
    <dgm:cxn modelId="{BBDE1250-361D-4802-BED0-06B953BC37EE}" type="presParOf" srcId="{83C234BB-3F01-4084-9321-5A52202FCBF3}" destId="{A9EF72D0-5B48-4C38-9FD3-9F4A2071E614}" srcOrd="1" destOrd="0" presId="urn:microsoft.com/office/officeart/2005/8/layout/orgChart1"/>
    <dgm:cxn modelId="{630192DA-D343-4E39-8369-16CFA538BA19}" type="presParOf" srcId="{83C234BB-3F01-4084-9321-5A52202FCBF3}" destId="{7083513E-D4B2-4F94-B8C5-8A062A832A32}" srcOrd="2" destOrd="0" presId="urn:microsoft.com/office/officeart/2005/8/layout/orgChart1"/>
    <dgm:cxn modelId="{BB7FC073-4708-4F39-853A-DC9A104F28D9}" type="presParOf" srcId="{AE31FBFE-C6D7-45F6-8C36-651A014FDEB8}" destId="{A062CB0B-1F6F-4DB1-B3C9-8264D156355C}" srcOrd="4" destOrd="0" presId="urn:microsoft.com/office/officeart/2005/8/layout/orgChart1"/>
    <dgm:cxn modelId="{BA863E28-39DC-42CA-BB63-386ECD2EA77B}" type="presParOf" srcId="{AE31FBFE-C6D7-45F6-8C36-651A014FDEB8}" destId="{B0476F0D-8049-42B4-B66E-F454FD05E66C}" srcOrd="5" destOrd="0" presId="urn:microsoft.com/office/officeart/2005/8/layout/orgChart1"/>
    <dgm:cxn modelId="{ED1DA4C8-1722-45ED-B10C-061AF63CC539}" type="presParOf" srcId="{B0476F0D-8049-42B4-B66E-F454FD05E66C}" destId="{6A99738C-3146-4804-AFE5-D2965942D656}" srcOrd="0" destOrd="0" presId="urn:microsoft.com/office/officeart/2005/8/layout/orgChart1"/>
    <dgm:cxn modelId="{91CD950A-58FC-4B7A-B239-DD71FDB26F6A}" type="presParOf" srcId="{6A99738C-3146-4804-AFE5-D2965942D656}" destId="{D5CA52DC-672D-4D53-B292-BB43DDA22D2E}" srcOrd="0" destOrd="0" presId="urn:microsoft.com/office/officeart/2005/8/layout/orgChart1"/>
    <dgm:cxn modelId="{6D7D729C-2DD7-4951-AC92-64428A764FA6}" type="presParOf" srcId="{6A99738C-3146-4804-AFE5-D2965942D656}" destId="{F0B02AEA-CC0B-45D6-BE12-F74C5EBF2E70}" srcOrd="1" destOrd="0" presId="urn:microsoft.com/office/officeart/2005/8/layout/orgChart1"/>
    <dgm:cxn modelId="{6A854373-EF37-43A4-A21A-1B6730183AC9}" type="presParOf" srcId="{B0476F0D-8049-42B4-B66E-F454FD05E66C}" destId="{E281F3B5-2804-4F10-901B-6F66EA749C85}" srcOrd="1" destOrd="0" presId="urn:microsoft.com/office/officeart/2005/8/layout/orgChart1"/>
    <dgm:cxn modelId="{BB30B5E4-1AB1-4569-8CE9-80C35DCB12E7}" type="presParOf" srcId="{B0476F0D-8049-42B4-B66E-F454FD05E66C}" destId="{DF16E3CC-82F2-4E6F-BF25-EE64272DB9F1}" srcOrd="2" destOrd="0" presId="urn:microsoft.com/office/officeart/2005/8/layout/orgChart1"/>
    <dgm:cxn modelId="{FC5E8DAB-8DF8-44CB-AFA0-249E4F8FD56C}" type="presParOf" srcId="{04F81676-0089-4F96-B1F1-19D0D5FC4545}" destId="{428292C4-745C-4207-94E2-35333D7051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952F8-6F2B-4E7E-8EA8-4204BD0EF97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FC9BC3-5A4D-4FB2-9F79-B4D506859445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The plan or EMP stored in the LTM</a:t>
          </a:r>
          <a:endParaRPr lang="en-GB" dirty="0">
            <a:solidFill>
              <a:schemeClr val="bg1"/>
            </a:solidFill>
          </a:endParaRPr>
        </a:p>
      </dgm:t>
    </dgm:pt>
    <dgm:pt modelId="{F99947C4-2252-49DD-8A21-913ACF355BCF}" type="parTrans" cxnId="{BC4A9258-7DA3-4DE7-A37A-78A8EEA8BB06}">
      <dgm:prSet/>
      <dgm:spPr/>
      <dgm:t>
        <a:bodyPr/>
        <a:lstStyle/>
        <a:p>
          <a:endParaRPr lang="en-GB"/>
        </a:p>
      </dgm:t>
    </dgm:pt>
    <dgm:pt modelId="{A610533F-2BF7-4443-B9DB-EDADFBB9F088}" type="sibTrans" cxnId="{BC4A9258-7DA3-4DE7-A37A-78A8EEA8BB06}">
      <dgm:prSet/>
      <dgm:spPr/>
      <dgm:t>
        <a:bodyPr/>
        <a:lstStyle/>
        <a:p>
          <a:endParaRPr lang="en-GB"/>
        </a:p>
      </dgm:t>
    </dgm:pt>
    <dgm:pt modelId="{8C77CFC5-ABD8-4582-BBA6-6972B111292F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The action of the working muscles (movement effectors)</a:t>
          </a:r>
          <a:endParaRPr lang="en-GB" dirty="0">
            <a:solidFill>
              <a:schemeClr val="bg1"/>
            </a:solidFill>
          </a:endParaRPr>
        </a:p>
      </dgm:t>
    </dgm:pt>
    <dgm:pt modelId="{6ABC9E88-B727-4CCC-96D1-D979955D3F16}" type="parTrans" cxnId="{A9BE1E4C-4C1D-4E88-A39C-4E62E8DD825A}">
      <dgm:prSet/>
      <dgm:spPr/>
      <dgm:t>
        <a:bodyPr/>
        <a:lstStyle/>
        <a:p>
          <a:endParaRPr lang="en-GB"/>
        </a:p>
      </dgm:t>
    </dgm:pt>
    <dgm:pt modelId="{987B3D3E-1483-4815-9A77-A8DFD63A896A}" type="sibTrans" cxnId="{A9BE1E4C-4C1D-4E88-A39C-4E62E8DD825A}">
      <dgm:prSet/>
      <dgm:spPr/>
      <dgm:t>
        <a:bodyPr/>
        <a:lstStyle/>
        <a:p>
          <a:endParaRPr lang="en-GB"/>
        </a:p>
      </dgm:t>
    </dgm:pt>
    <dgm:pt modelId="{EC59D001-5A8C-4AF6-A19E-4E2629A41739}" type="pres">
      <dgm:prSet presAssocID="{D48952F8-6F2B-4E7E-8EA8-4204BD0EF97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5CFAF8-9C16-485B-BB9C-D6D506198052}" type="pres">
      <dgm:prSet presAssocID="{D48952F8-6F2B-4E7E-8EA8-4204BD0EF97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39757-B3EB-438C-A560-F23209FE8EF9}" type="pres">
      <dgm:prSet presAssocID="{D48952F8-6F2B-4E7E-8EA8-4204BD0EF975}" presName="LeftNode" presStyleLbl="bgImgPlace1" presStyleIdx="0" presStyleCnt="2" custLinFactNeighborX="-37536" custLinFactNeighborY="5896">
        <dgm:presLayoutVars>
          <dgm:chMax val="2"/>
          <dgm:chPref val="2"/>
        </dgm:presLayoutVars>
      </dgm:prSet>
      <dgm:spPr/>
      <dgm:t>
        <a:bodyPr/>
        <a:lstStyle/>
        <a:p>
          <a:endParaRPr lang="en-GB"/>
        </a:p>
      </dgm:t>
    </dgm:pt>
    <dgm:pt modelId="{854CC4D9-44EC-47B1-8722-C6ABC6CF95CB}" type="pres">
      <dgm:prSet presAssocID="{D48952F8-6F2B-4E7E-8EA8-4204BD0EF97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9C618-2653-4341-B1A5-2226F1C96953}" type="pres">
      <dgm:prSet presAssocID="{D48952F8-6F2B-4E7E-8EA8-4204BD0EF975}" presName="RightNode" presStyleLbl="bgImgPlace1" presStyleIdx="1" presStyleCnt="2" custLinFactNeighborX="43124" custLinFactNeighborY="-315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367CD396-560F-4900-AE14-43D028D7E0D5}" type="pres">
      <dgm:prSet presAssocID="{D48952F8-6F2B-4E7E-8EA8-4204BD0EF975}" presName="TopArrow" presStyleLbl="node1" presStyleIdx="0" presStyleCnt="2"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CCB7753B-4575-48B2-BDB9-5EE4ACA1068C}" type="pres">
      <dgm:prSet presAssocID="{D48952F8-6F2B-4E7E-8EA8-4204BD0EF975}" presName="BottomArrow" presStyleLbl="node1" presStyleIdx="1" presStyleCnt="2" custScaleX="80011"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</dgm:ptLst>
  <dgm:cxnLst>
    <dgm:cxn modelId="{BC4A9258-7DA3-4DE7-A37A-78A8EEA8BB06}" srcId="{D48952F8-6F2B-4E7E-8EA8-4204BD0EF975}" destId="{E3FC9BC3-5A4D-4FB2-9F79-B4D506859445}" srcOrd="0" destOrd="0" parTransId="{F99947C4-2252-49DD-8A21-913ACF355BCF}" sibTransId="{A610533F-2BF7-4443-B9DB-EDADFBB9F088}"/>
    <dgm:cxn modelId="{BAB69001-A149-4830-B469-DDCF73C60FFA}" type="presOf" srcId="{8C77CFC5-ABD8-4582-BBA6-6972B111292F}" destId="{854CC4D9-44EC-47B1-8722-C6ABC6CF95CB}" srcOrd="0" destOrd="0" presId="urn:microsoft.com/office/officeart/2009/layout/ReverseList"/>
    <dgm:cxn modelId="{3D4D3210-19D7-41E7-BBC1-2C0E6AD884FA}" type="presOf" srcId="{E3FC9BC3-5A4D-4FB2-9F79-B4D506859445}" destId="{695CFAF8-9C16-485B-BB9C-D6D506198052}" srcOrd="0" destOrd="0" presId="urn:microsoft.com/office/officeart/2009/layout/ReverseList"/>
    <dgm:cxn modelId="{A65265C4-4B5A-454C-A53C-4065143ABAF0}" type="presOf" srcId="{D48952F8-6F2B-4E7E-8EA8-4204BD0EF975}" destId="{EC59D001-5A8C-4AF6-A19E-4E2629A41739}" srcOrd="0" destOrd="0" presId="urn:microsoft.com/office/officeart/2009/layout/ReverseList"/>
    <dgm:cxn modelId="{AB4B0FDD-09FD-4FEA-9DE7-8A6528DA08AF}" type="presOf" srcId="{E3FC9BC3-5A4D-4FB2-9F79-B4D506859445}" destId="{1FB39757-B3EB-438C-A560-F23209FE8EF9}" srcOrd="1" destOrd="0" presId="urn:microsoft.com/office/officeart/2009/layout/ReverseList"/>
    <dgm:cxn modelId="{A9BE1E4C-4C1D-4E88-A39C-4E62E8DD825A}" srcId="{D48952F8-6F2B-4E7E-8EA8-4204BD0EF975}" destId="{8C77CFC5-ABD8-4582-BBA6-6972B111292F}" srcOrd="1" destOrd="0" parTransId="{6ABC9E88-B727-4CCC-96D1-D979955D3F16}" sibTransId="{987B3D3E-1483-4815-9A77-A8DFD63A896A}"/>
    <dgm:cxn modelId="{4C98F550-7E5E-471B-B4A0-D6E78C43DB64}" type="presOf" srcId="{8C77CFC5-ABD8-4582-BBA6-6972B111292F}" destId="{6B29C618-2653-4341-B1A5-2226F1C96953}" srcOrd="1" destOrd="0" presId="urn:microsoft.com/office/officeart/2009/layout/ReverseList"/>
    <dgm:cxn modelId="{4D9232EA-1DB5-433C-8BD4-EA021DD60F11}" type="presParOf" srcId="{EC59D001-5A8C-4AF6-A19E-4E2629A41739}" destId="{695CFAF8-9C16-485B-BB9C-D6D506198052}" srcOrd="0" destOrd="0" presId="urn:microsoft.com/office/officeart/2009/layout/ReverseList"/>
    <dgm:cxn modelId="{EBC446E8-9100-411F-9C38-39082A1373C3}" type="presParOf" srcId="{EC59D001-5A8C-4AF6-A19E-4E2629A41739}" destId="{1FB39757-B3EB-438C-A560-F23209FE8EF9}" srcOrd="1" destOrd="0" presId="urn:microsoft.com/office/officeart/2009/layout/ReverseList"/>
    <dgm:cxn modelId="{0BF5A686-C9D3-43B3-94BE-8FD15E10019A}" type="presParOf" srcId="{EC59D001-5A8C-4AF6-A19E-4E2629A41739}" destId="{854CC4D9-44EC-47B1-8722-C6ABC6CF95CB}" srcOrd="2" destOrd="0" presId="urn:microsoft.com/office/officeart/2009/layout/ReverseList"/>
    <dgm:cxn modelId="{B3203990-B158-450C-9225-E84A2F07B491}" type="presParOf" srcId="{EC59D001-5A8C-4AF6-A19E-4E2629A41739}" destId="{6B29C618-2653-4341-B1A5-2226F1C96953}" srcOrd="3" destOrd="0" presId="urn:microsoft.com/office/officeart/2009/layout/ReverseList"/>
    <dgm:cxn modelId="{77382D5C-F7FB-415C-A667-3C2B58BB8023}" type="presParOf" srcId="{EC59D001-5A8C-4AF6-A19E-4E2629A41739}" destId="{367CD396-560F-4900-AE14-43D028D7E0D5}" srcOrd="4" destOrd="0" presId="urn:microsoft.com/office/officeart/2009/layout/ReverseList"/>
    <dgm:cxn modelId="{CF246F64-8E71-4AC0-B96F-04E60C4DE151}" type="presParOf" srcId="{EC59D001-5A8C-4AF6-A19E-4E2629A41739}" destId="{CCB7753B-4575-48B2-BDB9-5EE4ACA1068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8952F8-6F2B-4E7E-8EA8-4204BD0EF97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FC9BC3-5A4D-4FB2-9F79-B4D506859445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The plan or EMP stored in the LTM</a:t>
          </a:r>
          <a:endParaRPr lang="en-GB" dirty="0">
            <a:solidFill>
              <a:schemeClr val="bg1"/>
            </a:solidFill>
          </a:endParaRPr>
        </a:p>
      </dgm:t>
    </dgm:pt>
    <dgm:pt modelId="{F99947C4-2252-49DD-8A21-913ACF355BCF}" type="parTrans" cxnId="{BC4A9258-7DA3-4DE7-A37A-78A8EEA8BB06}">
      <dgm:prSet/>
      <dgm:spPr/>
      <dgm:t>
        <a:bodyPr/>
        <a:lstStyle/>
        <a:p>
          <a:endParaRPr lang="en-GB"/>
        </a:p>
      </dgm:t>
    </dgm:pt>
    <dgm:pt modelId="{A610533F-2BF7-4443-B9DB-EDADFBB9F088}" type="sibTrans" cxnId="{BC4A9258-7DA3-4DE7-A37A-78A8EEA8BB06}">
      <dgm:prSet/>
      <dgm:spPr/>
      <dgm:t>
        <a:bodyPr/>
        <a:lstStyle/>
        <a:p>
          <a:endParaRPr lang="en-GB"/>
        </a:p>
      </dgm:t>
    </dgm:pt>
    <dgm:pt modelId="{8C77CFC5-ABD8-4582-BBA6-6972B111292F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The action of the working muscles (movement effectors)</a:t>
          </a:r>
          <a:endParaRPr lang="en-GB" dirty="0">
            <a:solidFill>
              <a:schemeClr val="bg1"/>
            </a:solidFill>
          </a:endParaRPr>
        </a:p>
      </dgm:t>
    </dgm:pt>
    <dgm:pt modelId="{6ABC9E88-B727-4CCC-96D1-D979955D3F16}" type="parTrans" cxnId="{A9BE1E4C-4C1D-4E88-A39C-4E62E8DD825A}">
      <dgm:prSet/>
      <dgm:spPr/>
      <dgm:t>
        <a:bodyPr/>
        <a:lstStyle/>
        <a:p>
          <a:endParaRPr lang="en-GB"/>
        </a:p>
      </dgm:t>
    </dgm:pt>
    <dgm:pt modelId="{987B3D3E-1483-4815-9A77-A8DFD63A896A}" type="sibTrans" cxnId="{A9BE1E4C-4C1D-4E88-A39C-4E62E8DD825A}">
      <dgm:prSet/>
      <dgm:spPr/>
      <dgm:t>
        <a:bodyPr/>
        <a:lstStyle/>
        <a:p>
          <a:endParaRPr lang="en-GB"/>
        </a:p>
      </dgm:t>
    </dgm:pt>
    <dgm:pt modelId="{EC59D001-5A8C-4AF6-A19E-4E2629A41739}" type="pres">
      <dgm:prSet presAssocID="{D48952F8-6F2B-4E7E-8EA8-4204BD0EF97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5CFAF8-9C16-485B-BB9C-D6D506198052}" type="pres">
      <dgm:prSet presAssocID="{D48952F8-6F2B-4E7E-8EA8-4204BD0EF97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39757-B3EB-438C-A560-F23209FE8EF9}" type="pres">
      <dgm:prSet presAssocID="{D48952F8-6F2B-4E7E-8EA8-4204BD0EF975}" presName="LeftNode" presStyleLbl="bgImgPlace1" presStyleIdx="0" presStyleCnt="2" custLinFactNeighborX="-37536" custLinFactNeighborY="5896">
        <dgm:presLayoutVars>
          <dgm:chMax val="2"/>
          <dgm:chPref val="2"/>
        </dgm:presLayoutVars>
      </dgm:prSet>
      <dgm:spPr/>
      <dgm:t>
        <a:bodyPr/>
        <a:lstStyle/>
        <a:p>
          <a:endParaRPr lang="en-GB"/>
        </a:p>
      </dgm:t>
    </dgm:pt>
    <dgm:pt modelId="{854CC4D9-44EC-47B1-8722-C6ABC6CF95CB}" type="pres">
      <dgm:prSet presAssocID="{D48952F8-6F2B-4E7E-8EA8-4204BD0EF97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9C618-2653-4341-B1A5-2226F1C96953}" type="pres">
      <dgm:prSet presAssocID="{D48952F8-6F2B-4E7E-8EA8-4204BD0EF975}" presName="RightNode" presStyleLbl="bgImgPlace1" presStyleIdx="1" presStyleCnt="2" custLinFactNeighborX="43124" custLinFactNeighborY="-315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367CD396-560F-4900-AE14-43D028D7E0D5}" type="pres">
      <dgm:prSet presAssocID="{D48952F8-6F2B-4E7E-8EA8-4204BD0EF975}" presName="TopArrow" presStyleLbl="node1" presStyleIdx="0" presStyleCnt="2"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CCB7753B-4575-48B2-BDB9-5EE4ACA1068C}" type="pres">
      <dgm:prSet presAssocID="{D48952F8-6F2B-4E7E-8EA8-4204BD0EF975}" presName="BottomArrow" presStyleLbl="node1" presStyleIdx="1" presStyleCnt="2" custScaleX="80011"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</dgm:ptLst>
  <dgm:cxnLst>
    <dgm:cxn modelId="{9D253143-7206-4DE5-89A2-328CE18B9D29}" type="presOf" srcId="{8C77CFC5-ABD8-4582-BBA6-6972B111292F}" destId="{854CC4D9-44EC-47B1-8722-C6ABC6CF95CB}" srcOrd="0" destOrd="0" presId="urn:microsoft.com/office/officeart/2009/layout/ReverseList"/>
    <dgm:cxn modelId="{10D401F8-FBFC-4633-9C82-5F6875FD9CE0}" type="presOf" srcId="{D48952F8-6F2B-4E7E-8EA8-4204BD0EF975}" destId="{EC59D001-5A8C-4AF6-A19E-4E2629A41739}" srcOrd="0" destOrd="0" presId="urn:microsoft.com/office/officeart/2009/layout/ReverseList"/>
    <dgm:cxn modelId="{BC4A9258-7DA3-4DE7-A37A-78A8EEA8BB06}" srcId="{D48952F8-6F2B-4E7E-8EA8-4204BD0EF975}" destId="{E3FC9BC3-5A4D-4FB2-9F79-B4D506859445}" srcOrd="0" destOrd="0" parTransId="{F99947C4-2252-49DD-8A21-913ACF355BCF}" sibTransId="{A610533F-2BF7-4443-B9DB-EDADFBB9F088}"/>
    <dgm:cxn modelId="{37E43952-F4B7-45EE-AA63-0290D6275D67}" type="presOf" srcId="{E3FC9BC3-5A4D-4FB2-9F79-B4D506859445}" destId="{695CFAF8-9C16-485B-BB9C-D6D506198052}" srcOrd="0" destOrd="0" presId="urn:microsoft.com/office/officeart/2009/layout/ReverseList"/>
    <dgm:cxn modelId="{9BBB2847-18A0-4D88-A6CF-E2AB87CEEF49}" type="presOf" srcId="{E3FC9BC3-5A4D-4FB2-9F79-B4D506859445}" destId="{1FB39757-B3EB-438C-A560-F23209FE8EF9}" srcOrd="1" destOrd="0" presId="urn:microsoft.com/office/officeart/2009/layout/ReverseList"/>
    <dgm:cxn modelId="{A9BE1E4C-4C1D-4E88-A39C-4E62E8DD825A}" srcId="{D48952F8-6F2B-4E7E-8EA8-4204BD0EF975}" destId="{8C77CFC5-ABD8-4582-BBA6-6972B111292F}" srcOrd="1" destOrd="0" parTransId="{6ABC9E88-B727-4CCC-96D1-D979955D3F16}" sibTransId="{987B3D3E-1483-4815-9A77-A8DFD63A896A}"/>
    <dgm:cxn modelId="{5DD40A16-ED68-4BBD-8196-4A570D25C9E7}" type="presOf" srcId="{8C77CFC5-ABD8-4582-BBA6-6972B111292F}" destId="{6B29C618-2653-4341-B1A5-2226F1C96953}" srcOrd="1" destOrd="0" presId="urn:microsoft.com/office/officeart/2009/layout/ReverseList"/>
    <dgm:cxn modelId="{916DFFAC-AD14-484E-9347-1DD4DDEF87E7}" type="presParOf" srcId="{EC59D001-5A8C-4AF6-A19E-4E2629A41739}" destId="{695CFAF8-9C16-485B-BB9C-D6D506198052}" srcOrd="0" destOrd="0" presId="urn:microsoft.com/office/officeart/2009/layout/ReverseList"/>
    <dgm:cxn modelId="{A1FE5899-7D1D-4F3C-96C1-DE04965A2812}" type="presParOf" srcId="{EC59D001-5A8C-4AF6-A19E-4E2629A41739}" destId="{1FB39757-B3EB-438C-A560-F23209FE8EF9}" srcOrd="1" destOrd="0" presId="urn:microsoft.com/office/officeart/2009/layout/ReverseList"/>
    <dgm:cxn modelId="{51C6DDB6-74C2-46B6-B384-68DF7E925CDF}" type="presParOf" srcId="{EC59D001-5A8C-4AF6-A19E-4E2629A41739}" destId="{854CC4D9-44EC-47B1-8722-C6ABC6CF95CB}" srcOrd="2" destOrd="0" presId="urn:microsoft.com/office/officeart/2009/layout/ReverseList"/>
    <dgm:cxn modelId="{8441C132-96D2-4D92-92F9-EAEB4238ADFE}" type="presParOf" srcId="{EC59D001-5A8C-4AF6-A19E-4E2629A41739}" destId="{6B29C618-2653-4341-B1A5-2226F1C96953}" srcOrd="3" destOrd="0" presId="urn:microsoft.com/office/officeart/2009/layout/ReverseList"/>
    <dgm:cxn modelId="{523F52D7-27A1-458F-A150-F3644B21F129}" type="presParOf" srcId="{EC59D001-5A8C-4AF6-A19E-4E2629A41739}" destId="{367CD396-560F-4900-AE14-43D028D7E0D5}" srcOrd="4" destOrd="0" presId="urn:microsoft.com/office/officeart/2009/layout/ReverseList"/>
    <dgm:cxn modelId="{BF7DD9F7-CC5F-4BF8-B4D5-2168A63F8330}" type="presParOf" srcId="{EC59D001-5A8C-4AF6-A19E-4E2629A41739}" destId="{CCB7753B-4575-48B2-BDB9-5EE4ACA1068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2CB0B-1F6F-4DB1-B3C9-8264D156355C}">
      <dsp:nvSpPr>
        <dsp:cNvPr id="0" name=""/>
        <dsp:cNvSpPr/>
      </dsp:nvSpPr>
      <dsp:spPr>
        <a:xfrm>
          <a:off x="3096344" y="1579167"/>
          <a:ext cx="2190686" cy="38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00"/>
              </a:lnTo>
              <a:lnTo>
                <a:pt x="2190686" y="190100"/>
              </a:lnTo>
              <a:lnTo>
                <a:pt x="2190686" y="3802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89212-C90D-46A9-AEC3-0CD84F06A848}">
      <dsp:nvSpPr>
        <dsp:cNvPr id="0" name=""/>
        <dsp:cNvSpPr/>
      </dsp:nvSpPr>
      <dsp:spPr>
        <a:xfrm>
          <a:off x="3050624" y="1579167"/>
          <a:ext cx="91440" cy="380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2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AA6E9-57DB-45BD-8270-04A21A29E76F}">
      <dsp:nvSpPr>
        <dsp:cNvPr id="0" name=""/>
        <dsp:cNvSpPr/>
      </dsp:nvSpPr>
      <dsp:spPr>
        <a:xfrm>
          <a:off x="905657" y="1579167"/>
          <a:ext cx="2190686" cy="380201"/>
        </a:xfrm>
        <a:custGeom>
          <a:avLst/>
          <a:gdLst/>
          <a:ahLst/>
          <a:cxnLst/>
          <a:rect l="0" t="0" r="0" b="0"/>
          <a:pathLst>
            <a:path>
              <a:moveTo>
                <a:pt x="2190686" y="0"/>
              </a:moveTo>
              <a:lnTo>
                <a:pt x="2190686" y="190100"/>
              </a:lnTo>
              <a:lnTo>
                <a:pt x="0" y="190100"/>
              </a:lnTo>
              <a:lnTo>
                <a:pt x="0" y="3802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19B96-5A5C-4A60-84CF-A3DDB1877CB4}">
      <dsp:nvSpPr>
        <dsp:cNvPr id="0" name=""/>
        <dsp:cNvSpPr/>
      </dsp:nvSpPr>
      <dsp:spPr>
        <a:xfrm>
          <a:off x="2191101" y="673925"/>
          <a:ext cx="1810484" cy="90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Executive motor programme (EMP)</a:t>
          </a:r>
          <a:endParaRPr lang="en-GB" sz="1900" kern="1200" dirty="0"/>
        </a:p>
      </dsp:txBody>
      <dsp:txXfrm>
        <a:off x="2191101" y="673925"/>
        <a:ext cx="1810484" cy="905242"/>
      </dsp:txXfrm>
    </dsp:sp>
    <dsp:sp modelId="{DC8C55E6-557E-441F-8EC5-3D4FD1539BE7}">
      <dsp:nvSpPr>
        <dsp:cNvPr id="0" name=""/>
        <dsp:cNvSpPr/>
      </dsp:nvSpPr>
      <dsp:spPr>
        <a:xfrm>
          <a:off x="415" y="1959369"/>
          <a:ext cx="1810484" cy="90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Sub routines </a:t>
          </a:r>
          <a:endParaRPr lang="en-GB" sz="1900" kern="1200" dirty="0"/>
        </a:p>
      </dsp:txBody>
      <dsp:txXfrm>
        <a:off x="415" y="1959369"/>
        <a:ext cx="1810484" cy="905242"/>
      </dsp:txXfrm>
    </dsp:sp>
    <dsp:sp modelId="{ED5E1472-25F9-431C-A1EF-8C77D12BD7E9}">
      <dsp:nvSpPr>
        <dsp:cNvPr id="0" name=""/>
        <dsp:cNvSpPr/>
      </dsp:nvSpPr>
      <dsp:spPr>
        <a:xfrm>
          <a:off x="2191101" y="1959369"/>
          <a:ext cx="1810484" cy="90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Sub routines</a:t>
          </a:r>
          <a:endParaRPr lang="en-GB" sz="1900" kern="1200" dirty="0"/>
        </a:p>
      </dsp:txBody>
      <dsp:txXfrm>
        <a:off x="2191101" y="1959369"/>
        <a:ext cx="1810484" cy="905242"/>
      </dsp:txXfrm>
    </dsp:sp>
    <dsp:sp modelId="{D5CA52DC-672D-4D53-B292-BB43DDA22D2E}">
      <dsp:nvSpPr>
        <dsp:cNvPr id="0" name=""/>
        <dsp:cNvSpPr/>
      </dsp:nvSpPr>
      <dsp:spPr>
        <a:xfrm>
          <a:off x="4381787" y="1959369"/>
          <a:ext cx="1810484" cy="90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Sub routine</a:t>
          </a:r>
          <a:endParaRPr lang="en-GB" sz="1900" kern="1200" dirty="0"/>
        </a:p>
      </dsp:txBody>
      <dsp:txXfrm>
        <a:off x="4381787" y="1959369"/>
        <a:ext cx="1810484" cy="905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2CB0B-1F6F-4DB1-B3C9-8264D156355C}">
      <dsp:nvSpPr>
        <dsp:cNvPr id="0" name=""/>
        <dsp:cNvSpPr/>
      </dsp:nvSpPr>
      <dsp:spPr>
        <a:xfrm>
          <a:off x="3096344" y="1579167"/>
          <a:ext cx="2190686" cy="38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00"/>
              </a:lnTo>
              <a:lnTo>
                <a:pt x="2190686" y="190100"/>
              </a:lnTo>
              <a:lnTo>
                <a:pt x="2190686" y="3802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89212-C90D-46A9-AEC3-0CD84F06A848}">
      <dsp:nvSpPr>
        <dsp:cNvPr id="0" name=""/>
        <dsp:cNvSpPr/>
      </dsp:nvSpPr>
      <dsp:spPr>
        <a:xfrm>
          <a:off x="3050624" y="1579167"/>
          <a:ext cx="91440" cy="380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2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AA6E9-57DB-45BD-8270-04A21A29E76F}">
      <dsp:nvSpPr>
        <dsp:cNvPr id="0" name=""/>
        <dsp:cNvSpPr/>
      </dsp:nvSpPr>
      <dsp:spPr>
        <a:xfrm>
          <a:off x="905657" y="1579167"/>
          <a:ext cx="2190686" cy="380201"/>
        </a:xfrm>
        <a:custGeom>
          <a:avLst/>
          <a:gdLst/>
          <a:ahLst/>
          <a:cxnLst/>
          <a:rect l="0" t="0" r="0" b="0"/>
          <a:pathLst>
            <a:path>
              <a:moveTo>
                <a:pt x="2190686" y="0"/>
              </a:moveTo>
              <a:lnTo>
                <a:pt x="2190686" y="190100"/>
              </a:lnTo>
              <a:lnTo>
                <a:pt x="0" y="190100"/>
              </a:lnTo>
              <a:lnTo>
                <a:pt x="0" y="3802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19B96-5A5C-4A60-84CF-A3DDB1877CB4}">
      <dsp:nvSpPr>
        <dsp:cNvPr id="0" name=""/>
        <dsp:cNvSpPr/>
      </dsp:nvSpPr>
      <dsp:spPr>
        <a:xfrm>
          <a:off x="2191101" y="673925"/>
          <a:ext cx="1810484" cy="90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Executive motor programme (EMP)</a:t>
          </a:r>
          <a:endParaRPr lang="en-GB" sz="1900" kern="1200" dirty="0"/>
        </a:p>
      </dsp:txBody>
      <dsp:txXfrm>
        <a:off x="2191101" y="673925"/>
        <a:ext cx="1810484" cy="905242"/>
      </dsp:txXfrm>
    </dsp:sp>
    <dsp:sp modelId="{DC8C55E6-557E-441F-8EC5-3D4FD1539BE7}">
      <dsp:nvSpPr>
        <dsp:cNvPr id="0" name=""/>
        <dsp:cNvSpPr/>
      </dsp:nvSpPr>
      <dsp:spPr>
        <a:xfrm>
          <a:off x="415" y="1959369"/>
          <a:ext cx="1810484" cy="90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Sub routines </a:t>
          </a:r>
          <a:endParaRPr lang="en-GB" sz="1900" kern="1200" dirty="0"/>
        </a:p>
      </dsp:txBody>
      <dsp:txXfrm>
        <a:off x="415" y="1959369"/>
        <a:ext cx="1810484" cy="905242"/>
      </dsp:txXfrm>
    </dsp:sp>
    <dsp:sp modelId="{ED5E1472-25F9-431C-A1EF-8C77D12BD7E9}">
      <dsp:nvSpPr>
        <dsp:cNvPr id="0" name=""/>
        <dsp:cNvSpPr/>
      </dsp:nvSpPr>
      <dsp:spPr>
        <a:xfrm>
          <a:off x="2191101" y="1959369"/>
          <a:ext cx="1810484" cy="90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Sub routines</a:t>
          </a:r>
          <a:endParaRPr lang="en-GB" sz="1900" kern="1200" dirty="0"/>
        </a:p>
      </dsp:txBody>
      <dsp:txXfrm>
        <a:off x="2191101" y="1959369"/>
        <a:ext cx="1810484" cy="905242"/>
      </dsp:txXfrm>
    </dsp:sp>
    <dsp:sp modelId="{D5CA52DC-672D-4D53-B292-BB43DDA22D2E}">
      <dsp:nvSpPr>
        <dsp:cNvPr id="0" name=""/>
        <dsp:cNvSpPr/>
      </dsp:nvSpPr>
      <dsp:spPr>
        <a:xfrm>
          <a:off x="4381787" y="1959369"/>
          <a:ext cx="1810484" cy="90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Sub routine</a:t>
          </a:r>
          <a:endParaRPr lang="en-GB" sz="1900" kern="1200" dirty="0"/>
        </a:p>
      </dsp:txBody>
      <dsp:txXfrm>
        <a:off x="4381787" y="1959369"/>
        <a:ext cx="1810484" cy="905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9757-B3EB-438C-A560-F23209FE8EF9}">
      <dsp:nvSpPr>
        <dsp:cNvPr id="0" name=""/>
        <dsp:cNvSpPr/>
      </dsp:nvSpPr>
      <dsp:spPr>
        <a:xfrm rot="16200000">
          <a:off x="307720" y="1387918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The plan or EMP stored in the LTM</a:t>
          </a:r>
          <a:endParaRPr lang="en-GB" sz="2000" kern="1200" dirty="0">
            <a:solidFill>
              <a:schemeClr val="bg1"/>
            </a:solidFill>
          </a:endParaRPr>
        </a:p>
      </dsp:txBody>
      <dsp:txXfrm rot="5400000">
        <a:off x="893718" y="957835"/>
        <a:ext cx="1518707" cy="2456831"/>
      </dsp:txXfrm>
    </dsp:sp>
    <dsp:sp modelId="{6B29C618-2653-4341-B1A5-2226F1C96953}">
      <dsp:nvSpPr>
        <dsp:cNvPr id="0" name=""/>
        <dsp:cNvSpPr/>
      </dsp:nvSpPr>
      <dsp:spPr>
        <a:xfrm rot="5400000">
          <a:off x="3264755" y="1151438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The action of the working muscles (movement effectors)</a:t>
          </a:r>
          <a:endParaRPr lang="en-GB" sz="2000" kern="1200" dirty="0">
            <a:solidFill>
              <a:schemeClr val="bg1"/>
            </a:solidFill>
          </a:endParaRPr>
        </a:p>
      </dsp:txBody>
      <dsp:txXfrm rot="-5400000">
        <a:off x="3772796" y="721355"/>
        <a:ext cx="1518707" cy="2456831"/>
      </dsp:txXfrm>
    </dsp:sp>
    <dsp:sp modelId="{367CD396-560F-4900-AE14-43D028D7E0D5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7753B-4575-48B2-BDB9-5EE4ACA1068C}">
      <dsp:nvSpPr>
        <dsp:cNvPr id="0" name=""/>
        <dsp:cNvSpPr/>
      </dsp:nvSpPr>
      <dsp:spPr>
        <a:xfrm rot="10800000">
          <a:off x="2380078" y="2394915"/>
          <a:ext cx="1335516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9757-B3EB-438C-A560-F23209FE8EF9}">
      <dsp:nvSpPr>
        <dsp:cNvPr id="0" name=""/>
        <dsp:cNvSpPr/>
      </dsp:nvSpPr>
      <dsp:spPr>
        <a:xfrm rot="16200000">
          <a:off x="1270559" y="1209007"/>
          <a:ext cx="2275946" cy="1390844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The plan or EMP stored in the LTM</a:t>
          </a:r>
          <a:endParaRPr lang="en-GB" sz="1800" kern="1200" dirty="0">
            <a:solidFill>
              <a:schemeClr val="bg1"/>
            </a:solidFill>
          </a:endParaRPr>
        </a:p>
      </dsp:txBody>
      <dsp:txXfrm rot="5400000">
        <a:off x="1781018" y="834364"/>
        <a:ext cx="1322936" cy="2140130"/>
      </dsp:txXfrm>
    </dsp:sp>
    <dsp:sp modelId="{6B29C618-2653-4341-B1A5-2226F1C96953}">
      <dsp:nvSpPr>
        <dsp:cNvPr id="0" name=""/>
        <dsp:cNvSpPr/>
      </dsp:nvSpPr>
      <dsp:spPr>
        <a:xfrm rot="5400000">
          <a:off x="3846414" y="1003011"/>
          <a:ext cx="2275946" cy="1390844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The action of the working muscles (movement effectors)</a:t>
          </a:r>
          <a:endParaRPr lang="en-GB" sz="1800" kern="1200" dirty="0">
            <a:solidFill>
              <a:schemeClr val="bg1"/>
            </a:solidFill>
          </a:endParaRPr>
        </a:p>
      </dsp:txBody>
      <dsp:txXfrm rot="-5400000">
        <a:off x="4288965" y="628368"/>
        <a:ext cx="1322936" cy="2140130"/>
      </dsp:txXfrm>
    </dsp:sp>
    <dsp:sp modelId="{367CD396-560F-4900-AE14-43D028D7E0D5}">
      <dsp:nvSpPr>
        <dsp:cNvPr id="0" name=""/>
        <dsp:cNvSpPr/>
      </dsp:nvSpPr>
      <dsp:spPr>
        <a:xfrm>
          <a:off x="2930457" y="0"/>
          <a:ext cx="1453999" cy="145392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7753B-4575-48B2-BDB9-5EE4ACA1068C}">
      <dsp:nvSpPr>
        <dsp:cNvPr id="0" name=""/>
        <dsp:cNvSpPr/>
      </dsp:nvSpPr>
      <dsp:spPr>
        <a:xfrm rot="10800000">
          <a:off x="3075777" y="2086195"/>
          <a:ext cx="1163359" cy="145392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5B6371-D715-493C-93D3-5647653EBC1D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3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226A3-5597-4D68-A5D9-C251E6F5F770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0A47A-72BC-4F80-B22D-3DF96C8159B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8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E4B70-5555-4C1E-A75D-024F0F7EC59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9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FA067-D4E9-4EEB-A382-B31FD2F2263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3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BAF50-5AF6-4E27-94C8-CF41834DADB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4FFA5-32B0-498D-97AF-271681EC35A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778F0-FFCA-4EAE-A152-CD4A85CA6C6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82948-C8D9-4189-AF12-00A348DD4280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070DB-1D85-469A-A993-8A3EDE5E32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FEC36-794C-4C1E-ABD1-19C9E456383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3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February 7, 2014</a:t>
            </a:fld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59F7A-C0BD-4E23-9015-73E1AD7A0F10}" type="slidenum">
              <a:rPr lang="en-GB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white"/>
                </a:solidFill>
              </a:rPr>
              <a:t>DTA Screencast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4932040" y="6499279"/>
            <a:ext cx="3774976" cy="365125"/>
          </a:xfrm>
          <a:prstGeom prst="rect">
            <a:avLst/>
          </a:prstGeom>
          <a:solidFill>
            <a:schemeClr val="bg2"/>
          </a:solidFill>
        </p:spPr>
        <p:txBody>
          <a:bodyPr tIns="0" bIns="0"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DTA Screencast 2013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4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6696744" cy="4392488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oper Black" pitchFamily="18" charset="0"/>
              </a:rPr>
              <a:t>AMS Screencast</a:t>
            </a:r>
          </a:p>
          <a:p>
            <a:pPr algn="ctr"/>
            <a:r>
              <a:rPr lang="en-GB" sz="4800" dirty="0" smtClean="0">
                <a:latin typeface="Cooper Black" pitchFamily="18" charset="0"/>
              </a:rPr>
              <a:t>Motor programmes, open and closed loop control</a:t>
            </a:r>
          </a:p>
          <a:p>
            <a:pPr algn="ctr"/>
            <a:endParaRPr lang="en-GB" sz="4800" dirty="0" smtClean="0">
              <a:latin typeface="Cooper Black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oper Black" pitchFamily="18" charset="0"/>
              </a:rPr>
              <a:t>The End</a:t>
            </a:r>
          </a:p>
          <a:p>
            <a:pPr algn="ctr"/>
            <a:endParaRPr lang="en-GB" dirty="0">
              <a:latin typeface="Cooper Black" pitchFamily="18" charset="0"/>
            </a:endParaRPr>
          </a:p>
          <a:p>
            <a:pPr algn="ctr"/>
            <a:r>
              <a:rPr lang="en-GB" dirty="0" smtClean="0">
                <a:latin typeface="Cooper Black" pitchFamily="18" charset="0"/>
              </a:rPr>
              <a:t>What type of learner would you associate with each loop control?</a:t>
            </a:r>
            <a:endParaRPr lang="en-GB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15200" cy="1154097"/>
          </a:xfrm>
        </p:spPr>
        <p:txBody>
          <a:bodyPr/>
          <a:lstStyle/>
          <a:p>
            <a:r>
              <a:rPr lang="en-GB" dirty="0" smtClean="0"/>
              <a:t>Motor programme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2487"/>
              </p:ext>
            </p:extLst>
          </p:nvPr>
        </p:nvGraphicFramePr>
        <p:xfrm>
          <a:off x="467544" y="1484784"/>
          <a:ext cx="6192688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5652872" cy="17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95102" y="1628800"/>
            <a:ext cx="2001416" cy="65916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Back swing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14683" y="2420888"/>
            <a:ext cx="2001416" cy="6591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Forward swing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14683" y="3212976"/>
            <a:ext cx="2001416" cy="6591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Ball toss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39527" y="147088"/>
            <a:ext cx="4464496" cy="1811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rgbClr val="FF0000"/>
                </a:solidFill>
                <a:latin typeface="Cooper Black" pitchFamily="18" charset="0"/>
              </a:rPr>
              <a:t>Plan of the whole skill</a:t>
            </a:r>
          </a:p>
          <a:p>
            <a:r>
              <a:rPr lang="en-GB" smtClean="0">
                <a:solidFill>
                  <a:srgbClr val="FFFF00"/>
                </a:solidFill>
                <a:latin typeface="Cooper Black" pitchFamily="18" charset="0"/>
              </a:rPr>
              <a:t>Every skill in sport is the product of a motor programme.</a:t>
            </a:r>
          </a:p>
          <a:p>
            <a:r>
              <a:rPr lang="en-GB" smtClean="0">
                <a:latin typeface="Cooper Black" pitchFamily="18" charset="0"/>
              </a:rPr>
              <a:t>Hierarchical </a:t>
            </a:r>
          </a:p>
          <a:p>
            <a:r>
              <a:rPr lang="en-GB" smtClean="0">
                <a:solidFill>
                  <a:srgbClr val="92D050"/>
                </a:solidFill>
                <a:latin typeface="Cooper Black" pitchFamily="18" charset="0"/>
              </a:rPr>
              <a:t>Grooved </a:t>
            </a:r>
            <a:endParaRPr lang="en-GB" dirty="0">
              <a:solidFill>
                <a:srgbClr val="92D05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8524" y="260648"/>
            <a:ext cx="7315200" cy="93610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>
                <a:latin typeface="Cooper Black" pitchFamily="18" charset="0"/>
              </a:rPr>
              <a:t>Examples of a sub-routine of a executive motor programme</a:t>
            </a:r>
            <a:endParaRPr lang="en-GB" sz="2400" dirty="0"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94394" y="1368418"/>
            <a:ext cx="2001416" cy="65916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Planting foot next to the ball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3975" y="2276872"/>
            <a:ext cx="2001416" cy="6591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Forward swing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3975" y="3198658"/>
            <a:ext cx="2001416" cy="6591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oper Black" pitchFamily="18" charset="0"/>
              </a:rPr>
              <a:t>Follow through</a:t>
            </a:r>
            <a:endParaRPr lang="en-GB" dirty="0">
              <a:latin typeface="Cooper Black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177914"/>
              </p:ext>
            </p:extLst>
          </p:nvPr>
        </p:nvGraphicFramePr>
        <p:xfrm>
          <a:off x="1187624" y="2876490"/>
          <a:ext cx="6192688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0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  <p:bldP spid="10" grpId="0" animBg="1"/>
      <p:bldP spid="11" grpId="0" animBg="1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Down Arrow 10"/>
          <p:cNvSpPr/>
          <p:nvPr/>
        </p:nvSpPr>
        <p:spPr>
          <a:xfrm>
            <a:off x="1947231" y="1268760"/>
            <a:ext cx="4968552" cy="151216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5733"/>
            <a:ext cx="7315200" cy="1154097"/>
          </a:xfrm>
        </p:spPr>
        <p:txBody>
          <a:bodyPr/>
          <a:lstStyle/>
          <a:p>
            <a:r>
              <a:rPr lang="en-GB" dirty="0" smtClean="0"/>
              <a:t>Open loop control level 1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34755" y="2204864"/>
            <a:ext cx="2452836" cy="1152128"/>
          </a:xfrm>
          <a:prstGeom prst="wedgeRoundRectCallout">
            <a:avLst>
              <a:gd name="adj1" fmla="val -20833"/>
              <a:gd name="adj2" fmla="val 40756"/>
              <a:gd name="adj3" fmla="val 16667"/>
            </a:avLst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plan or EMP stored in the long term memory</a:t>
            </a:r>
          </a:p>
          <a:p>
            <a:pPr algn="ctr"/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24128" y="2780928"/>
            <a:ext cx="2452836" cy="1152128"/>
          </a:xfrm>
          <a:prstGeom prst="wedgeRoundRectCallout">
            <a:avLst>
              <a:gd name="adj1" fmla="val -21854"/>
              <a:gd name="adj2" fmla="val 41843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action of the working muscles.  (movement effectors)</a:t>
            </a:r>
          </a:p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601133" y="1484784"/>
            <a:ext cx="1660748" cy="648072"/>
          </a:xfrm>
          <a:prstGeom prst="wedgeRoundRectCallout">
            <a:avLst>
              <a:gd name="adj1" fmla="val -21344"/>
              <a:gd name="adj2" fmla="val 4619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Memory trace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4047" y="3629840"/>
            <a:ext cx="4572000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The memory trace is formed when the skill has been well learned.</a:t>
            </a:r>
          </a:p>
          <a:p>
            <a:pPr algn="ctr"/>
            <a:endParaRPr lang="en-GB" dirty="0" smtClean="0">
              <a:solidFill>
                <a:srgbClr val="FFFF00"/>
              </a:solidFill>
              <a:latin typeface="Cooper Black" pitchFamily="18" charset="0"/>
            </a:endParaRPr>
          </a:p>
          <a:p>
            <a:pPr algn="ctr"/>
            <a:r>
              <a:rPr lang="en-GB" dirty="0" smtClean="0">
                <a:solidFill>
                  <a:srgbClr val="00B0F0"/>
                </a:solidFill>
                <a:latin typeface="Cooper Black" pitchFamily="18" charset="0"/>
              </a:rPr>
              <a:t>Open loop control does not produce feedback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70" y="11573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5535" y="5245149"/>
            <a:ext cx="4210511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8600">
                    <a:lumMod val="40000"/>
                    <a:lumOff val="60000"/>
                  </a:srgbClr>
                </a:solidFill>
                <a:latin typeface="Cooper Black" pitchFamily="18" charset="0"/>
              </a:rPr>
              <a:t>Can’t change the movement during performance</a:t>
            </a:r>
            <a:r>
              <a:rPr lang="en-GB" dirty="0" smtClean="0">
                <a:solidFill>
                  <a:srgbClr val="FF8600">
                    <a:lumMod val="40000"/>
                    <a:lumOff val="60000"/>
                  </a:srgbClr>
                </a:solidFill>
                <a:latin typeface="Cooper Black" pitchFamily="18" charset="0"/>
              </a:rPr>
              <a:t>.</a:t>
            </a:r>
            <a:r>
              <a:rPr lang="en-GB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ooper Black" pitchFamily="18" charset="0"/>
              </a:rPr>
              <a:t>Open loop is thought to start all motor skills</a:t>
            </a:r>
          </a:p>
          <a:p>
            <a:pPr lvl="0" algn="ctr"/>
            <a:endParaRPr lang="en-GB" dirty="0">
              <a:solidFill>
                <a:srgbClr val="FF8600">
                  <a:lumMod val="40000"/>
                  <a:lumOff val="60000"/>
                </a:srgbClr>
              </a:solidFill>
              <a:latin typeface="Cooper Blac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14" y="4349432"/>
            <a:ext cx="2956613" cy="17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43"/>
            <a:ext cx="7315200" cy="1154097"/>
          </a:xfrm>
        </p:spPr>
        <p:txBody>
          <a:bodyPr/>
          <a:lstStyle/>
          <a:p>
            <a:r>
              <a:rPr lang="en-GB" dirty="0" smtClean="0"/>
              <a:t>Closed loop control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1948948"/>
              </p:ext>
            </p:extLst>
          </p:nvPr>
        </p:nvGraphicFramePr>
        <p:xfrm>
          <a:off x="31682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67544" y="1412776"/>
            <a:ext cx="1944216" cy="576064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Memory trace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9552" y="4941168"/>
            <a:ext cx="2088232" cy="720080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Feedback via Kinaesthesis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91880" y="4941168"/>
            <a:ext cx="2088232" cy="720080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Perceptual trace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114598"/>
            <a:ext cx="3527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itchFamily="18" charset="0"/>
              </a:rPr>
              <a:t>The memory trace has triggered a response</a:t>
            </a:r>
            <a:r>
              <a:rPr lang="en-GB" dirty="0" smtClean="0">
                <a:solidFill>
                  <a:srgbClr val="FF0000"/>
                </a:solidFill>
                <a:latin typeface="Cooper Black" pitchFamily="18" charset="0"/>
              </a:rPr>
              <a:t>.</a:t>
            </a:r>
          </a:p>
          <a:p>
            <a:endParaRPr lang="en-GB" dirty="0">
              <a:solidFill>
                <a:srgbClr val="FF0000"/>
              </a:solidFill>
              <a:latin typeface="Cooper Black" pitchFamily="18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Cooper Black" pitchFamily="18" charset="0"/>
              </a:rPr>
              <a:t>At this level the feedback loop is short</a:t>
            </a:r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.</a:t>
            </a:r>
          </a:p>
          <a:p>
            <a:endParaRPr lang="en-GB" dirty="0">
              <a:solidFill>
                <a:srgbClr val="FFFF00"/>
              </a:solidFill>
              <a:latin typeface="Cooper Black" pitchFamily="18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ooper Black" pitchFamily="18" charset="0"/>
              </a:rPr>
              <a:t>This allows quick subconscious corrections to take place</a:t>
            </a:r>
            <a:r>
              <a:rPr lang="en-GB" dirty="0" smtClean="0">
                <a:solidFill>
                  <a:srgbClr val="FFC000"/>
                </a:solidFill>
                <a:latin typeface="Cooper Black" pitchFamily="18" charset="0"/>
              </a:rPr>
              <a:t>.</a:t>
            </a:r>
          </a:p>
          <a:p>
            <a:endParaRPr lang="en-GB" dirty="0">
              <a:solidFill>
                <a:srgbClr val="FFC000"/>
              </a:solidFill>
              <a:latin typeface="Cooper Black" pitchFamily="18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ooper Black" pitchFamily="18" charset="0"/>
              </a:rPr>
              <a:t>Although subconscious these adjustments are stored in the </a:t>
            </a:r>
            <a:r>
              <a:rPr lang="en-GB" dirty="0" smtClean="0">
                <a:solidFill>
                  <a:srgbClr val="00B050"/>
                </a:solidFill>
                <a:latin typeface="Cooper Black" pitchFamily="18" charset="0"/>
              </a:rPr>
              <a:t>LTM</a:t>
            </a:r>
          </a:p>
          <a:p>
            <a:endParaRPr lang="en-GB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1687908" cy="258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9756"/>
            <a:ext cx="1538086" cy="255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1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315200" cy="720079"/>
          </a:xfrm>
        </p:spPr>
        <p:txBody>
          <a:bodyPr/>
          <a:lstStyle/>
          <a:p>
            <a:r>
              <a:rPr lang="en-GB" dirty="0" smtClean="0"/>
              <a:t>Closed loop level 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191589"/>
              </p:ext>
            </p:extLst>
          </p:nvPr>
        </p:nvGraphicFramePr>
        <p:xfrm>
          <a:off x="-1188640" y="908720"/>
          <a:ext cx="7315200" cy="3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917"/>
            <a:ext cx="21034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182508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987824" y="3904539"/>
            <a:ext cx="2088232" cy="720080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Conscious feedback via the brain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114598"/>
            <a:ext cx="35278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oper Black" pitchFamily="18" charset="0"/>
              </a:rPr>
              <a:t>The memory trace has triggered a response</a:t>
            </a:r>
            <a:r>
              <a:rPr lang="en-GB" dirty="0" smtClean="0">
                <a:solidFill>
                  <a:srgbClr val="FF0000"/>
                </a:solidFill>
                <a:latin typeface="Cooper Black" pitchFamily="18" charset="0"/>
              </a:rPr>
              <a:t>.</a:t>
            </a:r>
          </a:p>
          <a:p>
            <a:endParaRPr lang="en-GB" dirty="0">
              <a:solidFill>
                <a:srgbClr val="FF0000"/>
              </a:solidFill>
              <a:latin typeface="Cooper Black" pitchFamily="18" charset="0"/>
            </a:endParaRPr>
          </a:p>
          <a:p>
            <a:r>
              <a:rPr lang="en-GB" dirty="0" smtClean="0">
                <a:solidFill>
                  <a:srgbClr val="FFC000"/>
                </a:solidFill>
                <a:latin typeface="Cooper Black" pitchFamily="18" charset="0"/>
              </a:rPr>
              <a:t>The feedback loop is longer as it relayed back to the brain.</a:t>
            </a:r>
          </a:p>
          <a:p>
            <a:r>
              <a:rPr lang="en-GB" dirty="0" smtClean="0">
                <a:solidFill>
                  <a:srgbClr val="00B0F0"/>
                </a:solidFill>
                <a:latin typeface="Cooper Black" pitchFamily="18" charset="0"/>
              </a:rPr>
              <a:t>Control or modifies the movement.</a:t>
            </a:r>
          </a:p>
          <a:p>
            <a:endParaRPr lang="en-GB" dirty="0">
              <a:solidFill>
                <a:srgbClr val="FF0000"/>
              </a:solidFill>
              <a:latin typeface="Cooper Black" pitchFamily="18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Cooper Black" pitchFamily="18" charset="0"/>
              </a:rPr>
              <a:t>Changing direction when dribbling.</a:t>
            </a:r>
          </a:p>
          <a:p>
            <a:endParaRPr lang="en-GB" dirty="0">
              <a:solidFill>
                <a:srgbClr val="FF0000"/>
              </a:solidFill>
              <a:latin typeface="Cooper Black" pitchFamily="18" charset="0"/>
            </a:endParaRPr>
          </a:p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oper Black" pitchFamily="18" charset="0"/>
              </a:rPr>
              <a:t>Reliant on feedback as we have not yet developed correct feel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88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81567"/>
            <a:ext cx="1917576" cy="1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211960" y="5301208"/>
            <a:ext cx="2160240" cy="43204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7CD396-560F-4900-AE14-43D028D7E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67CD396-560F-4900-AE14-43D028D7E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7753B-4575-48B2-BDB9-5EE4ACA10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CB7753B-4575-48B2-BDB9-5EE4ACA10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39757-B3EB-438C-A560-F23209FE8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FB39757-B3EB-438C-A560-F23209FE8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9C618-2653-4341-B1A5-2226F1C9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B29C618-2653-4341-B1A5-2226F1C96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">
                                            <p:graphicEl>
                                              <a:dgm id="{6B29C618-2653-4341-B1A5-2226F1C9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graphicEl>
                                              <a:dgm id="{6B29C618-2653-4341-B1A5-2226F1C9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graphicEl>
                                              <a:dgm id="{6B29C618-2653-4341-B1A5-2226F1C9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">
                                            <p:graphicEl>
                                              <a:dgm id="{6B29C618-2653-4341-B1A5-2226F1C9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4" grpId="2" uiExpand="1">
        <p:bldSub>
          <a:bldDgm/>
        </p:bldSub>
      </p:bldGraphic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</p:spPr>
        <p:txBody>
          <a:bodyPr/>
          <a:lstStyle/>
          <a:p>
            <a:r>
              <a:rPr lang="en-GB" dirty="0" smtClean="0"/>
              <a:t>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315200" cy="353952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5126"/>
            <a:ext cx="4088854" cy="254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04048" y="1124744"/>
            <a:ext cx="413995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C000"/>
                </a:solidFill>
                <a:latin typeface="Cooper Black" pitchFamily="18" charset="0"/>
              </a:rPr>
              <a:t>Open loop initiatives the movement but has no feedback e.g. jump onto the beam. (memory trace).</a:t>
            </a:r>
          </a:p>
          <a:p>
            <a:endParaRPr lang="en-GB" dirty="0" smtClean="0">
              <a:solidFill>
                <a:srgbClr val="FFC000"/>
              </a:solidFill>
              <a:latin typeface="Cooper Black" pitchFamily="18" charset="0"/>
            </a:endParaRPr>
          </a:p>
          <a:p>
            <a:r>
              <a:rPr lang="en-GB" dirty="0" smtClean="0">
                <a:solidFill>
                  <a:srgbClr val="92D050"/>
                </a:solidFill>
                <a:latin typeface="Cooper Black" pitchFamily="18" charset="0"/>
              </a:rPr>
              <a:t>Closed loop level 2 (perceptual trace/feedback via kinesthesis)   Balance on the beam and make adjustments if required.</a:t>
            </a:r>
          </a:p>
          <a:p>
            <a:endParaRPr lang="en-GB" dirty="0" smtClean="0">
              <a:solidFill>
                <a:srgbClr val="92D050"/>
              </a:solidFill>
              <a:latin typeface="Cooper Black" pitchFamily="18" charset="0"/>
            </a:endParaRPr>
          </a:p>
          <a:p>
            <a:r>
              <a:rPr lang="en-GB" dirty="0" smtClean="0">
                <a:solidFill>
                  <a:srgbClr val="00B0F0"/>
                </a:solidFill>
                <a:latin typeface="Cooper Black" pitchFamily="18" charset="0"/>
              </a:rPr>
              <a:t>The perceptual trace completes the loop.</a:t>
            </a:r>
            <a:endParaRPr lang="en-GB" dirty="0">
              <a:solidFill>
                <a:srgbClr val="00B0F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Draw backs of Adams Open and Closed system.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07" y="4365104"/>
            <a:ext cx="5875642" cy="1180512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If it were possible to store all the motor programmes it would be difficult to recall the plan quickly enough to execute the skill.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02" y="4090353"/>
            <a:ext cx="2581113" cy="22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02907" y="1350145"/>
            <a:ext cx="5760640" cy="1944216"/>
          </a:xfrm>
          <a:prstGeom prst="wedgeRoundRectCallout">
            <a:avLst>
              <a:gd name="adj1" fmla="val 43956"/>
              <a:gd name="adj2" fmla="val -22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If a separate plan or memory trace is needed for each skill it would not be possible to store such an infinite number of motor programmes. Therefore, retention is a problem.</a:t>
            </a:r>
          </a:p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1" y="980728"/>
            <a:ext cx="2148579" cy="26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1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15200" cy="1154097"/>
          </a:xfrm>
        </p:spPr>
        <p:txBody>
          <a:bodyPr/>
          <a:lstStyle/>
          <a:p>
            <a:r>
              <a:rPr lang="en-GB" dirty="0" smtClean="0"/>
              <a:t>Novel response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24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00" y="3429000"/>
            <a:ext cx="1676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412776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Often responses in sport are creative, unusual. These usually arise in open skills and are called ‘novel responses’.  </a:t>
            </a:r>
            <a:endParaRPr lang="en-GB" sz="2800" dirty="0" smtClean="0">
              <a:solidFill>
                <a:srgbClr val="00B0F0"/>
              </a:solidFill>
            </a:endParaRPr>
          </a:p>
          <a:p>
            <a:endParaRPr lang="en-GB" sz="2800" dirty="0">
              <a:solidFill>
                <a:srgbClr val="00B0F0"/>
              </a:solidFill>
            </a:endParaRP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FFC000"/>
                </a:solidFill>
              </a:rPr>
              <a:t>If the relevant motor programme does not exist, this theory can’t explain the ‘novel response’.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1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449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PowerPoint Presentation</vt:lpstr>
      <vt:lpstr>Motor programme</vt:lpstr>
      <vt:lpstr>PowerPoint Presentation</vt:lpstr>
      <vt:lpstr>Open loop control level 1</vt:lpstr>
      <vt:lpstr>Closed loop control</vt:lpstr>
      <vt:lpstr>Closed loop level 3</vt:lpstr>
      <vt:lpstr>Application</vt:lpstr>
      <vt:lpstr>Draw backs of Adams Open and Closed system.</vt:lpstr>
      <vt:lpstr>Novel response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2014-02-06T17:17:37Z</dcterms:created>
  <dcterms:modified xsi:type="dcterms:W3CDTF">2014-02-07T08:38:39Z</dcterms:modified>
</cp:coreProperties>
</file>