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5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6439-B6A9-43A0-9E97-E47A43A4B927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94051-A64E-438B-95A2-6B7F6E43E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4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3C4F7-8210-497E-9493-821A00778688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0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7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2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7D956A-05FF-4529-9D51-EC3090D7FA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6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1674C-D1CA-4890-ACD8-279092037D63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6CFBB672-6079-40E3-B3D3-66938D2399CD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76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8411212-FCDE-4794-A2C9-9434FE95DDC9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20914F3-18B7-4416-9101-20508DD4FCB2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7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3F976-4C4A-4370-8702-62870FE3A808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3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0CD21078-1E94-460A-843D-0B3D2B61C446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9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2F81E1D-E2E0-4963-9673-FE0B0FD2C1B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25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0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C55AB9A-842E-494F-B33E-C834D24D0F65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4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4676C-7AF0-4821-92CC-3E88BE9F3AE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079C8-EA75-44C6-B346-7ACDBBF6DE2D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3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AB33-2FF8-4D5D-9A2D-8988334E45F9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8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5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0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7811-02C4-46FF-BD24-01A0AE12CBCE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B1BB-872E-47CF-B9C3-660A5A455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7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9E474-F280-4225-A8E3-BAD73BE4E92A}" type="slidenum">
              <a:rPr lang="en-GB" smtClean="0">
                <a:solidFill>
                  <a:prstClr val="white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68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WkU-3V3ZGY&amp;feature=fvw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PVpsMaLyrs&amp;feature=relate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bOaDqhP2U&amp;feature=relate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P7NLEldvOE&amp;feature=channel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5oAuiladao&amp;feature=fvw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wYRAOYzwbQ&amp;feature=relate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aYVlilgBv0&amp;feature=relate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nkx.com/watch-video/lord-coe-believes-there-is-support-for-the-london-olympics/VVc6Ih98kfn82x4ae-XOVw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wpnjFC-1Pk&amp;feature=player_embedde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hyperlink" Target="http://www.youtube.com/watch?v=5P6bE9WHMz0&amp;feature=related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VoQF__Iwg&amp;feature=relate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YYxOPAbc6g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7lsvp_olympic-funding_new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a copy of the Spider graph and then add a section on commercialism. </a:t>
            </a:r>
          </a:p>
          <a:p>
            <a:r>
              <a:rPr lang="en-GB" dirty="0" smtClean="0"/>
              <a:t>Unsure you add in the key terms</a:t>
            </a:r>
          </a:p>
          <a:p>
            <a:r>
              <a:rPr lang="en-GB" dirty="0" smtClean="0"/>
              <a:t>Commercialisation</a:t>
            </a:r>
          </a:p>
          <a:p>
            <a:r>
              <a:rPr lang="en-GB" dirty="0" smtClean="0"/>
              <a:t>University Scholarship</a:t>
            </a:r>
          </a:p>
          <a:p>
            <a:r>
              <a:rPr lang="en-GB" dirty="0" smtClean="0"/>
              <a:t>Sponsorship</a:t>
            </a:r>
          </a:p>
          <a:p>
            <a:r>
              <a:rPr lang="en-GB" dirty="0" smtClean="0"/>
              <a:t>T.V Rights</a:t>
            </a:r>
          </a:p>
          <a:p>
            <a:r>
              <a:rPr lang="en-GB" dirty="0" smtClean="0"/>
              <a:t>T.O.P Programme. 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5300" name="Picture 2" descr="3450744440_a9d537b5c2">
            <a:hlinkClick r:id="rId3" tooltip="GB Heroe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71500"/>
            <a:ext cx="8159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3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6324" name="Picture 2" descr="http://www.sightseeingtours.co.uk/london-tourist-uk/london-images/london-olympics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14313"/>
            <a:ext cx="7458075" cy="63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3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7348" name="Picture 2" descr="http://www.northlondonbusiness.com/client/images/aes_northlondon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71438"/>
            <a:ext cx="600075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15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8372" name="Picture 2" descr="http://www.cartoonstock.com/lowres/wda135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71438"/>
            <a:ext cx="6072188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9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9396" name="Picture 2" descr="http://www.walkandtravel.com/uploadedimages/Cycling%20the%20South%20Downs%20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571750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thisismax.files.wordpress.com/2008/12/hoy2803_468x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500063"/>
            <a:ext cx="37195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9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0420" name="Picture 2">
            <a:hlinkClick r:id="rId3" tooltip="A Nation's Pr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857250"/>
            <a:ext cx="36195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http://roadsofstone.files.wordpress.com/2008/08/team-gb-beijing-olympics-2008-by-london-annie-flick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785813"/>
            <a:ext cx="35004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82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BENEFITS TO </a:t>
            </a:r>
            <a:r>
              <a:rPr lang="en-GB" b="1" dirty="0" smtClean="0">
                <a:solidFill>
                  <a:srgbClr val="FF0000"/>
                </a:solidFill>
              </a:rPr>
              <a:t>BRITAIN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Less discrimination – Paralympics and ethnic minority athletes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Tourism income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Business profit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Infrastructure – road and rail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Participation by youths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Health and well-being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Feel good factor for nation / pride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53578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2800" dirty="0" smtClean="0"/>
              <a:t>What are the benefits to </a:t>
            </a:r>
            <a:r>
              <a:rPr lang="en-GB" sz="2800" b="1" dirty="0" smtClean="0">
                <a:solidFill>
                  <a:srgbClr val="FF0000"/>
                </a:solidFill>
              </a:rPr>
              <a:t>London</a:t>
            </a:r>
            <a:r>
              <a:rPr lang="en-GB" sz="2800" dirty="0" smtClean="0"/>
              <a:t> (the locality) for hosting most of the games events?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/>
              <a:t> </a:t>
            </a:r>
          </a:p>
        </p:txBody>
      </p:sp>
      <p:pic>
        <p:nvPicPr>
          <p:cNvPr id="62468" name="Picture 5" descr="http://ts.wollzelle.com/assets/2007/6/8/london2012.jpg">
            <a:hlinkClick r:id="rId3" tooltip="London announceme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857500"/>
            <a:ext cx="2857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 descr="http://www.lux-limo.co.uk/areas/london-limo-h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3071813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5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3492" name="Picture 2" descr="http://www.scotland.gov.uk/Resource/Img/282459/0081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500063"/>
            <a:ext cx="89074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8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4516" name="Picture 2" descr="http://www.london2012.com/transform/2597082/m700x/london-venues.jpg">
            <a:hlinkClick r:id="rId3" tooltip="Olympic Village - legac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00063"/>
            <a:ext cx="798036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4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47108" name="Picture 3" descr="N:\My Pictures\Olympics\snippetPreview.gif">
            <a:hlinkClick r:id="rId3" tooltip="Olympic Bi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500063"/>
            <a:ext cx="618013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9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5540" name="Picture 2" descr="http://olympics2012info.com/wp-content/uploads/2010/01/2012_london_map_5.gif">
            <a:hlinkClick r:id="rId3" tooltip="Hackne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0"/>
            <a:ext cx="84232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5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BENEFITS TO LONDON (East End)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82015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Construction jobs / skilled jobs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Facilities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Urban renewal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Social integration and cooperation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Less crime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Well-being and sense of pride and belonging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Housing – ‘O village’ left for new residential community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London as business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5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7588" name="Picture 2" descr="http://adsoftheworld.com/files/PG%20TIPS%20A4P%20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2214562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http://www.london2012news.co.uk/wp-content/uploads/2008/10/cadbu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429125"/>
            <a:ext cx="38576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http://www.bp.com/liveassets/bp_internet/globalbp/STAGING/global_assets/images/press/BP_olympics_archery_british_570xv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4357688"/>
            <a:ext cx="22193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8" descr="http://www.btplc.com/images/London2012officialpart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357188"/>
            <a:ext cx="23701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0" descr="http://www.lloydsbankinggroup.com/media/images/photos/media_centre/LocalHero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75" y="1928813"/>
            <a:ext cx="4762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12" descr="http://www.london2012.ups.com/images/ups_suppor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357688"/>
            <a:ext cx="1524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4" descr="http://www.london2012.com/transform/2032908/m460x/thomas-cook-logo-340x1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13" y="642938"/>
            <a:ext cx="17859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5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65400"/>
            <a:ext cx="8229600" cy="353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/>
              <a:t>What are some possible </a:t>
            </a:r>
            <a:r>
              <a:rPr lang="en-GB" b="1" dirty="0" smtClean="0">
                <a:solidFill>
                  <a:srgbClr val="FF0000"/>
                </a:solidFill>
              </a:rPr>
              <a:t>drawbacks</a:t>
            </a:r>
            <a:r>
              <a:rPr lang="en-GB" dirty="0" smtClean="0"/>
              <a:t> for hosting the games?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1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GB" sz="6000" dirty="0" smtClean="0"/>
              <a:t>2012……………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sz="6000" dirty="0" smtClean="0"/>
              <a:t>SUCCESS ………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GB" sz="6000" dirty="0" smtClean="0"/>
              <a:t>OR …………..</a:t>
            </a:r>
            <a:endParaRPr lang="en-GB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0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70660" name="Picture 2" descr="http://powerhousenews.com/Site_pics/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0"/>
            <a:ext cx="47625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643438"/>
            <a:ext cx="69294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DISASTER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3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1684" name="Picture 2" descr="indy_olympic_pro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571500"/>
            <a:ext cx="8953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2708" name="Picture 2" descr="Personel test security equipment to be used for the 2010 Olympics outside the Four Continents Figure Skating Championships in Vancouver, Sunday, Feb. 8, 2009. THE CANADIAN">
            <a:hlinkClick r:id="rId3" tooltip="Security CCTV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071563"/>
            <a:ext cx="82581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5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3732" name="Picture 2" descr="http://www.cartoonstock.com/lowres/wda0705l.jpg">
            <a:hlinkClick r:id="rId3" tooltip="GB in support?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192088"/>
            <a:ext cx="5072063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5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4756" name="Picture 2" descr="House_20Price_20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77041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8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428625"/>
            <a:ext cx="8145463" cy="6143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/>
              <a:t>What are the benefits to </a:t>
            </a:r>
            <a:r>
              <a:rPr lang="en-GB" sz="2800" b="1" dirty="0" smtClean="0">
                <a:solidFill>
                  <a:srgbClr val="FF0000"/>
                </a:solidFill>
              </a:rPr>
              <a:t>SPORT</a:t>
            </a:r>
            <a:r>
              <a:rPr lang="en-GB" sz="2800" dirty="0" smtClean="0"/>
              <a:t> of events like the Olympics?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/>
              <a:t>Which SPORTS ??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2800" b="1" dirty="0" smtClean="0">
                <a:effectLst/>
              </a:rPr>
              <a:t> </a:t>
            </a:r>
          </a:p>
        </p:txBody>
      </p:sp>
      <p:pic>
        <p:nvPicPr>
          <p:cNvPr id="48132" name="Picture 5" descr="http://www.bbc.co.uk/blogs/thereporters/mihirbose/pendleton_gett.jpg">
            <a:hlinkClick r:id="rId3" tooltip="Team GB Launch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4722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http://www.smuc.ac.uk/2012/photos/DAVID-WEIR.jpg">
            <a:hlinkClick r:id="rId5" tooltip="Paralympics opportunitie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2000250"/>
            <a:ext cx="3143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5780" name="Picture 2" descr="http://www.cartoonstock.com/newscartoons/cartoonists/efi/lowres/efin89l.jpg">
            <a:hlinkClick r:id="rId3" tooltip="MJ Drug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14313"/>
            <a:ext cx="8429625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0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POSSIBLE DRAWBACKS – to nation and locality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33600"/>
            <a:ext cx="7859712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Debt and miscalculated costs</a:t>
            </a:r>
          </a:p>
          <a:p>
            <a:pPr eaLnBrk="1" hangingPunct="1">
              <a:defRPr/>
            </a:pPr>
            <a:r>
              <a:rPr lang="en-GB" dirty="0" smtClean="0"/>
              <a:t>Rising council tax to pay for it</a:t>
            </a:r>
          </a:p>
          <a:p>
            <a:pPr eaLnBrk="1" hangingPunct="1">
              <a:defRPr/>
            </a:pPr>
            <a:r>
              <a:rPr lang="en-GB" dirty="0" smtClean="0"/>
              <a:t>No long term job opportunities</a:t>
            </a:r>
          </a:p>
          <a:p>
            <a:pPr eaLnBrk="1" hangingPunct="1">
              <a:defRPr/>
            </a:pPr>
            <a:r>
              <a:rPr lang="en-GB" dirty="0" smtClean="0"/>
              <a:t>Rent and housing prices increase</a:t>
            </a:r>
          </a:p>
          <a:p>
            <a:pPr eaLnBrk="1" hangingPunct="1">
              <a:defRPr/>
            </a:pPr>
            <a:r>
              <a:rPr lang="en-GB" dirty="0" smtClean="0"/>
              <a:t>Focus on elitism not participation</a:t>
            </a:r>
          </a:p>
          <a:p>
            <a:pPr eaLnBrk="1" hangingPunct="1">
              <a:defRPr/>
            </a:pPr>
            <a:r>
              <a:rPr lang="en-GB" dirty="0" smtClean="0"/>
              <a:t>Benefits to Cornwall??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9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7828" name="Picture 2" descr="http://www.pjlighthouse.com/wp-content/uploads/2008/05/how-beijing-2008-olympic-medal-are-made-01.jpg">
            <a:hlinkClick r:id="rId3" tooltip="China medal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00063"/>
            <a:ext cx="771525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2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2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Rachel </a:t>
            </a:r>
            <a:r>
              <a:rPr lang="en-GB" dirty="0" err="1" smtClean="0"/>
              <a:t>Cawthorn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49156" name="Picture 2" descr="http://cdn.team-2012.com/images/gallery/600x334_rachel_cawthorn_youth_olympics_jan2007_gallery1_20090925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71625"/>
            <a:ext cx="80851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Darius Knight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0180" name="Picture 2" descr="http://cdn.team-2012.com/images/gallery/600x334_darius_knight_1_600x334_20090924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84105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Andy Barrow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1204" name="Picture 2" descr="http://cdn.team-2012.com/images/gallery/600x334_andy-barrow600x334_2_200909250539.jpg">
            <a:hlinkClick r:id="rId3" tooltip="Bball fundi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857375"/>
            <a:ext cx="80851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0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SPORTING EXCELLENCE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79660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BENEFITS TO </a:t>
            </a:r>
            <a:r>
              <a:rPr lang="en-GB" b="1" dirty="0" smtClean="0">
                <a:solidFill>
                  <a:srgbClr val="FF0000"/>
                </a:solidFill>
              </a:rPr>
              <a:t>SPORT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More mass participation / base of sports development pyramid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Facilities – regional training camps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Funding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NHS provision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Legacy of facilities in London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Better organisation and administration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Higher profile in UK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6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20938"/>
            <a:ext cx="8002587" cy="3675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What are the benefits to </a:t>
            </a:r>
            <a:r>
              <a:rPr lang="en-GB" b="1" dirty="0" smtClean="0">
                <a:solidFill>
                  <a:srgbClr val="FF0000"/>
                </a:solidFill>
              </a:rPr>
              <a:t>BRITAIN</a:t>
            </a:r>
            <a:r>
              <a:rPr lang="en-GB" dirty="0" smtClean="0"/>
              <a:t> as a NATION for hosting the 2012 games?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9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(4:3)</PresentationFormat>
  <Paragraphs>73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Verve</vt:lpstr>
      <vt:lpstr>PowerPoint Presentation</vt:lpstr>
      <vt:lpstr>PowerPoint Presentation</vt:lpstr>
      <vt:lpstr> </vt:lpstr>
      <vt:lpstr>Rachel Cawthorn</vt:lpstr>
      <vt:lpstr>Darius Knight </vt:lpstr>
      <vt:lpstr>Andy Barrow</vt:lpstr>
      <vt:lpstr>SPORTING EXCELLENCE</vt:lpstr>
      <vt:lpstr>BENEFITS TO 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TO BRITAIN</vt:lpstr>
      <vt:lpstr> </vt:lpstr>
      <vt:lpstr>PowerPoint Presentation</vt:lpstr>
      <vt:lpstr>PowerPoint Presentation</vt:lpstr>
      <vt:lpstr>PowerPoint Presentation</vt:lpstr>
      <vt:lpstr>BENEFITS TO LONDON (East End)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DRAWBACKS – to nation and locality</vt:lpstr>
      <vt:lpstr>PowerPoint Presentation</vt:lpstr>
      <vt:lpstr>PowerPoint Presentation</vt:lpstr>
    </vt:vector>
  </TitlesOfParts>
  <Company>BHASVIC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2013-06-12T11:15:42Z</dcterms:created>
  <dcterms:modified xsi:type="dcterms:W3CDTF">2013-06-12T11:15:58Z</dcterms:modified>
</cp:coreProperties>
</file>