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5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17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4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F49577-6F48-4B05-895D-67A9E9DEFA29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06/05/2014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090763-DE5C-4640-B12B-752E82B41DEA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54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pdive.com/member/mikey0042/media/13161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hyperlink" Target="http://www.youtube.com/watch?v=bfb1hglzW_U&amp;feature=relat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Acquiring Movement Skill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Classification of Motor Skills and abilities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3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Motor skill with no definite beginning or end</a:t>
            </a:r>
          </a:p>
          <a:p>
            <a:r>
              <a:rPr lang="en-GB" dirty="0" smtClean="0"/>
              <a:t>End of one cycle of movement is start of next. </a:t>
            </a:r>
          </a:p>
          <a:p>
            <a:r>
              <a:rPr lang="en-GB" dirty="0" smtClean="0"/>
              <a:t>Movement to be repeated several times to mean anything.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E.G.,………….</a:t>
            </a:r>
            <a:endParaRPr lang="en-GB" dirty="0"/>
          </a:p>
        </p:txBody>
      </p:sp>
      <p:pic>
        <p:nvPicPr>
          <p:cNvPr id="3074" name="Picture 2" descr="N:\My Pictures\AMS\continu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65348"/>
            <a:ext cx="3059832" cy="26926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11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difficulty </a:t>
            </a:r>
            <a:r>
              <a:rPr lang="en-GB" b="1" dirty="0" smtClean="0"/>
              <a:t>Simple- Complex </a:t>
            </a:r>
            <a:r>
              <a:rPr lang="en-GB" dirty="0" smtClean="0"/>
              <a:t>Continuum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term sub routines.</a:t>
            </a:r>
          </a:p>
          <a:p>
            <a:endParaRPr lang="en-GB" dirty="0" smtClean="0"/>
          </a:p>
          <a:p>
            <a:r>
              <a:rPr lang="en-GB" dirty="0" smtClean="0"/>
              <a:t>Free style in swimming consist of leg kick, arm action, breathing, body position.</a:t>
            </a:r>
          </a:p>
          <a:p>
            <a:r>
              <a:rPr lang="en-GB" dirty="0" smtClean="0"/>
              <a:t>These are sub routines that together make up motor skill.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2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</a:t>
            </a:r>
          </a:p>
          <a:p>
            <a:r>
              <a:rPr lang="en-GB" dirty="0" smtClean="0"/>
              <a:t>Small number of sub-routines-speed-timing, not critical.</a:t>
            </a:r>
          </a:p>
          <a:p>
            <a:r>
              <a:rPr lang="en-GB" b="1" dirty="0" smtClean="0"/>
              <a:t>Little information to process </a:t>
            </a:r>
            <a:r>
              <a:rPr lang="en-GB" dirty="0" smtClean="0"/>
              <a:t>and few decisions to make</a:t>
            </a:r>
          </a:p>
          <a:p>
            <a:r>
              <a:rPr lang="en-GB" dirty="0" smtClean="0"/>
              <a:t>Use of feedback not significant</a:t>
            </a:r>
          </a:p>
          <a:p>
            <a:endParaRPr lang="en-GB" dirty="0" smtClean="0"/>
          </a:p>
          <a:p>
            <a:r>
              <a:rPr lang="en-GB" dirty="0" smtClean="0"/>
              <a:t>Swimming, cycling</a:t>
            </a:r>
            <a:endParaRPr lang="en-GB" dirty="0"/>
          </a:p>
        </p:txBody>
      </p:sp>
      <p:pic>
        <p:nvPicPr>
          <p:cNvPr id="1026" name="Picture 2" descr="N:\My Pictures\AMS\gross sw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1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Complex Skill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Performers have a high perceptual load with many decision to be made.</a:t>
            </a:r>
          </a:p>
          <a:p>
            <a:r>
              <a:rPr lang="en-GB" dirty="0" smtClean="0"/>
              <a:t>Skill has many sub-routines that when linked together speed and timing are crucial.</a:t>
            </a:r>
          </a:p>
          <a:p>
            <a:r>
              <a:rPr lang="en-GB" dirty="0" smtClean="0"/>
              <a:t>Somersault, gymnastics, tennis serve.</a:t>
            </a:r>
            <a:endParaRPr lang="en-GB" dirty="0"/>
          </a:p>
        </p:txBody>
      </p:sp>
      <p:pic>
        <p:nvPicPr>
          <p:cNvPr id="2050" name="Picture 2" descr="N:\My Pictures\AMS\seria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455370" cy="60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2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Organisational Low-High Continuum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 organisation</a:t>
            </a:r>
          </a:p>
          <a:p>
            <a:r>
              <a:rPr lang="en-GB" dirty="0" smtClean="0"/>
              <a:t>Made up of subroutines which are easily separated and practiced alone.</a:t>
            </a:r>
          </a:p>
          <a:p>
            <a:endParaRPr lang="en-GB" dirty="0" smtClean="0"/>
          </a:p>
          <a:p>
            <a:r>
              <a:rPr lang="en-GB" dirty="0" smtClean="0"/>
              <a:t>Gymnastics, trampoline, swimming stroke.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146" name="Picture 2" descr="N:\My Pictures\AMS\s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707904" cy="638132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8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organisation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Sub-routines are very closely linked and difficult to separate without disrupting the skill.</a:t>
            </a:r>
          </a:p>
          <a:p>
            <a:r>
              <a:rPr lang="en-GB" dirty="0" smtClean="0"/>
              <a:t>Practiced as a whole skill</a:t>
            </a:r>
          </a:p>
          <a:p>
            <a:endParaRPr lang="en-GB" dirty="0" smtClean="0"/>
          </a:p>
          <a:p>
            <a:r>
              <a:rPr lang="en-GB" dirty="0" smtClean="0"/>
              <a:t>Golf swing</a:t>
            </a:r>
          </a:p>
          <a:p>
            <a:r>
              <a:rPr lang="en-GB" dirty="0" smtClean="0"/>
              <a:t>Kicking a ball</a:t>
            </a:r>
            <a:endParaRPr lang="en-GB" dirty="0"/>
          </a:p>
        </p:txBody>
      </p:sp>
      <p:pic>
        <p:nvPicPr>
          <p:cNvPr id="7170" name="Picture 2" descr="N:\My Pictures\AMS\high organi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466" y="3573016"/>
            <a:ext cx="4948534" cy="328498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1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Classify the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Observer the skill</a:t>
            </a:r>
          </a:p>
          <a:p>
            <a:r>
              <a:rPr lang="en-GB" dirty="0" smtClean="0"/>
              <a:t>Classify using the following continua.</a:t>
            </a:r>
          </a:p>
          <a:p>
            <a:endParaRPr lang="en-GB" dirty="0"/>
          </a:p>
          <a:p>
            <a:r>
              <a:rPr lang="en-GB" dirty="0" smtClean="0"/>
              <a:t>Gross…………………………Fine</a:t>
            </a:r>
          </a:p>
          <a:p>
            <a:r>
              <a:rPr lang="en-GB" dirty="0" smtClean="0"/>
              <a:t>Open………………………….Closed</a:t>
            </a:r>
          </a:p>
          <a:p>
            <a:r>
              <a:rPr lang="en-GB" dirty="0" smtClean="0"/>
              <a:t>Self Paced……………………Ext P</a:t>
            </a:r>
          </a:p>
          <a:p>
            <a:endParaRPr lang="en-GB" dirty="0"/>
          </a:p>
          <a:p>
            <a:r>
              <a:rPr lang="en-GB" dirty="0" smtClean="0"/>
              <a:t>Catch.</a:t>
            </a:r>
          </a:p>
          <a:p>
            <a:r>
              <a:rPr lang="en-GB" dirty="0" smtClean="0"/>
              <a:t>Batting in cricket.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4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Classify the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Observer the skill</a:t>
            </a:r>
          </a:p>
          <a:p>
            <a:r>
              <a:rPr lang="en-GB" dirty="0" smtClean="0"/>
              <a:t>Classify using the following continua.</a:t>
            </a:r>
          </a:p>
          <a:p>
            <a:endParaRPr lang="en-GB" dirty="0"/>
          </a:p>
          <a:p>
            <a:r>
              <a:rPr lang="en-GB" dirty="0" smtClean="0"/>
              <a:t>Complex…………………………Simple</a:t>
            </a:r>
          </a:p>
          <a:p>
            <a:r>
              <a:rPr lang="en-GB" dirty="0" smtClean="0"/>
              <a:t>Open………………………….Closed</a:t>
            </a:r>
          </a:p>
          <a:p>
            <a:r>
              <a:rPr lang="en-GB" dirty="0" smtClean="0"/>
              <a:t>Discrete……………………Continuous </a:t>
            </a:r>
          </a:p>
          <a:p>
            <a:endParaRPr lang="en-GB" dirty="0"/>
          </a:p>
          <a:p>
            <a:r>
              <a:rPr lang="en-GB" dirty="0" smtClean="0"/>
              <a:t>Catch.</a:t>
            </a:r>
          </a:p>
          <a:p>
            <a:r>
              <a:rPr lang="en-GB" dirty="0" smtClean="0"/>
              <a:t>Batting in cricket.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Classify the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Observer the skill</a:t>
            </a:r>
          </a:p>
          <a:p>
            <a:r>
              <a:rPr lang="en-GB" dirty="0" smtClean="0"/>
              <a:t>Classify using the following continua.</a:t>
            </a:r>
          </a:p>
          <a:p>
            <a:endParaRPr lang="en-GB" dirty="0"/>
          </a:p>
          <a:p>
            <a:r>
              <a:rPr lang="en-GB" dirty="0" smtClean="0"/>
              <a:t>High…………………………Low Complex………………………….Simple</a:t>
            </a:r>
          </a:p>
          <a:p>
            <a:r>
              <a:rPr lang="en-GB" dirty="0" smtClean="0"/>
              <a:t>Discrete……………………Continuous </a:t>
            </a:r>
          </a:p>
          <a:p>
            <a:endParaRPr lang="en-GB" dirty="0"/>
          </a:p>
          <a:p>
            <a:r>
              <a:rPr lang="en-GB" dirty="0" smtClean="0"/>
              <a:t>Badminton serve</a:t>
            </a:r>
          </a:p>
          <a:p>
            <a:r>
              <a:rPr lang="en-GB" dirty="0" smtClean="0"/>
              <a:t>Return in badminton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0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7467600" cy="2620888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u="sng" dirty="0" smtClean="0"/>
              <a:t>learned</a:t>
            </a:r>
            <a:r>
              <a:rPr lang="en-GB" dirty="0" smtClean="0"/>
              <a:t> ability to bring about the </a:t>
            </a:r>
            <a:r>
              <a:rPr lang="en-GB" u="sng" dirty="0" smtClean="0"/>
              <a:t>predetermined result </a:t>
            </a:r>
            <a:r>
              <a:rPr lang="en-GB" dirty="0" smtClean="0"/>
              <a:t>with the </a:t>
            </a:r>
            <a:r>
              <a:rPr lang="en-GB" u="sng" dirty="0" smtClean="0"/>
              <a:t>maximum certainty</a:t>
            </a:r>
            <a:r>
              <a:rPr lang="en-GB" dirty="0" smtClean="0"/>
              <a:t> often with the </a:t>
            </a:r>
            <a:r>
              <a:rPr lang="en-GB" u="sng" dirty="0" smtClean="0"/>
              <a:t>minimum outlay of time energy </a:t>
            </a:r>
            <a:r>
              <a:rPr lang="en-GB" dirty="0" smtClean="0"/>
              <a:t>or both.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276872"/>
            <a:ext cx="3384376" cy="1728192"/>
          </a:xfrm>
          <a:solidFill>
            <a:schemeClr val="tx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Aesthetic </a:t>
            </a:r>
          </a:p>
          <a:p>
            <a:r>
              <a:rPr lang="en-GB" dirty="0" smtClean="0"/>
              <a:t>Looks controlled, effective and effortless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712" y="548680"/>
            <a:ext cx="3592016" cy="1448544"/>
          </a:xfrm>
          <a:prstGeom prst="rect">
            <a:avLst/>
          </a:prstGeom>
          <a:solidFill>
            <a:schemeClr val="accent2"/>
          </a:solidFill>
        </p:spPr>
        <p:txBody>
          <a:bodyPr vert="horz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Consistent </a:t>
            </a:r>
          </a:p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Able to execute action with maximum certainty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88" y="692696"/>
            <a:ext cx="2880320" cy="1584176"/>
          </a:xfrm>
          <a:prstGeom prst="rect">
            <a:avLst/>
          </a:prstGeom>
          <a:solidFill>
            <a:schemeClr val="accent3"/>
          </a:solidFill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Learned</a:t>
            </a:r>
          </a:p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Through practice and experience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9566" y="2564904"/>
            <a:ext cx="3178818" cy="1368152"/>
          </a:xfrm>
          <a:prstGeom prst="rect">
            <a:avLst/>
          </a:prstGeom>
          <a:solidFill>
            <a:srgbClr val="00B050"/>
          </a:solidFill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Goal directed </a:t>
            </a:r>
          </a:p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Intention to do it not just luck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4168" y="4581128"/>
            <a:ext cx="2736304" cy="1224136"/>
          </a:xfrm>
          <a:prstGeom prst="rect">
            <a:avLst/>
          </a:prstGeom>
          <a:solidFill>
            <a:srgbClr val="00B050"/>
          </a:solidFill>
        </p:spPr>
        <p:txBody>
          <a:bodyPr vert="horz">
            <a:normAutofit fontScale="77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Predetermined</a:t>
            </a:r>
          </a:p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Have an aim to achieve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346" y="4149080"/>
            <a:ext cx="3168352" cy="1080120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Organised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267" y="5013176"/>
            <a:ext cx="2944565" cy="1584176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Efficient</a:t>
            </a:r>
          </a:p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Minimum of time and energy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71800" y="4977172"/>
            <a:ext cx="3414106" cy="1620180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Recognisable</a:t>
            </a:r>
            <a:endParaRPr lang="en-GB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5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Intellectual Skill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Skills that involve thought process.</a:t>
            </a:r>
          </a:p>
          <a:p>
            <a:r>
              <a:rPr lang="en-GB" dirty="0" smtClean="0"/>
              <a:t>E.g., problem solving, planning, strategies, tactics to outwit your opponent. </a:t>
            </a:r>
          </a:p>
          <a:p>
            <a:r>
              <a:rPr lang="en-GB" dirty="0" smtClean="0"/>
              <a:t>Deciding to kick over instead of run through as the opponent is slow to turn.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10" y="4077072"/>
            <a:ext cx="3530001" cy="26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Perceptual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Perception </a:t>
            </a:r>
          </a:p>
          <a:p>
            <a:r>
              <a:rPr lang="en-GB" dirty="0" smtClean="0"/>
              <a:t>Detecting  and interpreting, making sense of information in the environment.</a:t>
            </a:r>
          </a:p>
          <a:p>
            <a:r>
              <a:rPr lang="en-GB" dirty="0" smtClean="0"/>
              <a:t>I.e., interpreting the speed of the support player you need to pass to.</a:t>
            </a:r>
          </a:p>
          <a:p>
            <a:r>
              <a:rPr lang="en-GB" dirty="0" smtClean="0"/>
              <a:t>Detecting the speed and direction of a ball as it comes over the net in tennis.</a:t>
            </a:r>
          </a:p>
          <a:p>
            <a:r>
              <a:rPr lang="en-GB" dirty="0" smtClean="0"/>
              <a:t>Position of others players in a netball game, to judge the flight of a ball.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0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Motor Skill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 you see this term think of movement.</a:t>
            </a:r>
          </a:p>
          <a:p>
            <a:endParaRPr lang="en-GB" dirty="0"/>
          </a:p>
          <a:p>
            <a:r>
              <a:rPr lang="en-GB" dirty="0" smtClean="0"/>
              <a:t>Skill which involves physical movement and muscular control.</a:t>
            </a:r>
          </a:p>
          <a:p>
            <a:r>
              <a:rPr lang="en-GB" dirty="0" smtClean="0"/>
              <a:t>Smooth executing movement</a:t>
            </a:r>
          </a:p>
          <a:p>
            <a:r>
              <a:rPr lang="en-GB" dirty="0" smtClean="0"/>
              <a:t>E.g., passing the ball, shooting, completing a forward roll.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633866" cy="28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4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Objective: know the classifications of skill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Muscular involvement Gross-fine</a:t>
            </a:r>
          </a:p>
          <a:p>
            <a:r>
              <a:rPr lang="en-GB" dirty="0" smtClean="0"/>
              <a:t>Environmental  Open-closed</a:t>
            </a:r>
          </a:p>
          <a:p>
            <a:r>
              <a:rPr lang="en-GB" dirty="0" smtClean="0"/>
              <a:t>Continuity (discrete, serial, continuous)</a:t>
            </a:r>
          </a:p>
          <a:p>
            <a:r>
              <a:rPr lang="en-GB" dirty="0" smtClean="0"/>
              <a:t>Pacing (self paced, external paced)</a:t>
            </a:r>
          </a:p>
          <a:p>
            <a:r>
              <a:rPr lang="en-GB" dirty="0" smtClean="0"/>
              <a:t>Difficulty (simple-complex)</a:t>
            </a:r>
          </a:p>
          <a:p>
            <a:r>
              <a:rPr lang="en-GB" dirty="0" smtClean="0"/>
              <a:t>Organisational (low high)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4941168"/>
            <a:ext cx="3949824" cy="190383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GB" dirty="0" smtClean="0">
                <a:solidFill>
                  <a:prstClr val="white"/>
                </a:solidFill>
              </a:rPr>
              <a:t>Can you describe the characteristics of each of the continuums? </a:t>
            </a:r>
            <a:endParaRPr lang="en-GB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3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Continuity Continuum</a:t>
            </a:r>
            <a:br>
              <a:rPr lang="en-GB" dirty="0" smtClean="0"/>
            </a:br>
            <a:r>
              <a:rPr lang="en-GB" dirty="0" smtClean="0"/>
              <a:t>Discrete, serial, continuous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Discrete Skill</a:t>
            </a:r>
          </a:p>
          <a:p>
            <a:r>
              <a:rPr lang="en-GB" dirty="0" smtClean="0"/>
              <a:t>Motor skill that has a clear start and finish.</a:t>
            </a:r>
          </a:p>
          <a:p>
            <a:r>
              <a:rPr lang="en-GB" dirty="0" smtClean="0"/>
              <a:t>To be repeated it must start again, (single brief skill)</a:t>
            </a:r>
          </a:p>
          <a:p>
            <a:endParaRPr lang="en-GB" dirty="0" smtClean="0"/>
          </a:p>
          <a:p>
            <a:r>
              <a:rPr lang="en-GB" dirty="0" smtClean="0"/>
              <a:t>E.g.,……..</a:t>
            </a:r>
          </a:p>
          <a:p>
            <a:endParaRPr lang="en-GB" dirty="0"/>
          </a:p>
        </p:txBody>
      </p:sp>
      <p:pic>
        <p:nvPicPr>
          <p:cNvPr id="1026" name="Picture 2" descr="N:\My Pictures\AMS\discr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218258" cy="3205088"/>
          </a:xfrm>
          <a:prstGeom prst="rect">
            <a:avLst/>
          </a:prstGeom>
          <a:noFill/>
        </p:spPr>
      </p:pic>
      <p:pic>
        <p:nvPicPr>
          <p:cNvPr id="1027" name="Picture 3" descr="N:\My Pictures\AMS\discret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988" y="3212976"/>
            <a:ext cx="3546012" cy="3645024"/>
          </a:xfrm>
          <a:prstGeom prst="rect">
            <a:avLst/>
          </a:prstGeom>
          <a:noFill/>
        </p:spPr>
      </p:pic>
      <p:pic>
        <p:nvPicPr>
          <p:cNvPr id="1028" name="Picture 4" descr="N:\My Pictures\AMS\discret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947" y="3068960"/>
            <a:ext cx="5052053" cy="37890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9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Serial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motor skill that has a number of discrete skills put together in a set order to make the sequence.</a:t>
            </a:r>
          </a:p>
          <a:p>
            <a:endParaRPr lang="en-GB" dirty="0" smtClean="0"/>
          </a:p>
          <a:p>
            <a:r>
              <a:rPr lang="en-GB" dirty="0" smtClean="0"/>
              <a:t>What example can you think of?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N:\My Pictures\AMS\seri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3357061"/>
            <a:ext cx="2627784" cy="3500940"/>
          </a:xfrm>
          <a:prstGeom prst="rect">
            <a:avLst/>
          </a:prstGeom>
          <a:noFill/>
        </p:spPr>
      </p:pic>
      <p:pic>
        <p:nvPicPr>
          <p:cNvPr id="2051" name="Picture 3" descr="N:\My Pictures\AMS\serial 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18432"/>
            <a:ext cx="2699792" cy="44395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2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Acquiring Movement Skill</vt:lpstr>
      <vt:lpstr>Definition of Skill</vt:lpstr>
      <vt:lpstr>PowerPoint Presentation</vt:lpstr>
      <vt:lpstr>Intellectual Skill </vt:lpstr>
      <vt:lpstr>Perceptual skill</vt:lpstr>
      <vt:lpstr>Motor Skill</vt:lpstr>
      <vt:lpstr>Objective: know the classifications of skill</vt:lpstr>
      <vt:lpstr>Continuity Continuum Discrete, serial, continuous  </vt:lpstr>
      <vt:lpstr>Serial Skill</vt:lpstr>
      <vt:lpstr>Continuous</vt:lpstr>
      <vt:lpstr>The difficulty Simple- Complex Continuum</vt:lpstr>
      <vt:lpstr>Difficulty</vt:lpstr>
      <vt:lpstr>Complex Skill </vt:lpstr>
      <vt:lpstr>Organisational Low-High Continuum</vt:lpstr>
      <vt:lpstr>High organisation</vt:lpstr>
      <vt:lpstr>Classify the skill</vt:lpstr>
      <vt:lpstr>Classify the skill</vt:lpstr>
      <vt:lpstr>Classify the skill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Acquiring Movement Skill</dc:title>
  <dc:creator>USER</dc:creator>
  <cp:lastModifiedBy>USER</cp:lastModifiedBy>
  <cp:revision>1</cp:revision>
  <dcterms:created xsi:type="dcterms:W3CDTF">2014-05-06T11:05:17Z</dcterms:created>
  <dcterms:modified xsi:type="dcterms:W3CDTF">2014-05-06T11:06:31Z</dcterms:modified>
</cp:coreProperties>
</file>